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5.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6.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7" r:id="rId2"/>
    <p:sldMasterId id="2147483718" r:id="rId3"/>
    <p:sldMasterId id="2147483748" r:id="rId4"/>
    <p:sldMasterId id="2147483799" r:id="rId5"/>
    <p:sldMasterId id="2147483807" r:id="rId6"/>
    <p:sldMasterId id="2147483862" r:id="rId7"/>
  </p:sldMasterIdLst>
  <p:notesMasterIdLst>
    <p:notesMasterId r:id="rId36"/>
  </p:notesMasterIdLst>
  <p:handoutMasterIdLst>
    <p:handoutMasterId r:id="rId37"/>
  </p:handoutMasterIdLst>
  <p:sldIdLst>
    <p:sldId id="2147480730" r:id="rId8"/>
    <p:sldId id="2147480731" r:id="rId9"/>
    <p:sldId id="2147480732" r:id="rId10"/>
    <p:sldId id="2147480738" r:id="rId11"/>
    <p:sldId id="2225" r:id="rId12"/>
    <p:sldId id="2147480739" r:id="rId13"/>
    <p:sldId id="2147480740" r:id="rId14"/>
    <p:sldId id="2147480741" r:id="rId15"/>
    <p:sldId id="2147480733" r:id="rId16"/>
    <p:sldId id="2147480734" r:id="rId17"/>
    <p:sldId id="2147480742" r:id="rId18"/>
    <p:sldId id="2147471129" r:id="rId19"/>
    <p:sldId id="2147480735" r:id="rId20"/>
    <p:sldId id="2147480743" r:id="rId21"/>
    <p:sldId id="2147480744" r:id="rId22"/>
    <p:sldId id="2147476743" r:id="rId23"/>
    <p:sldId id="2147480746" r:id="rId24"/>
    <p:sldId id="2147476734" r:id="rId25"/>
    <p:sldId id="2147374734" r:id="rId26"/>
    <p:sldId id="2147468891" r:id="rId27"/>
    <p:sldId id="2147480667" r:id="rId28"/>
    <p:sldId id="2147480729" r:id="rId29"/>
    <p:sldId id="2147480946" r:id="rId30"/>
    <p:sldId id="2147480458" r:id="rId31"/>
    <p:sldId id="2147480947" r:id="rId32"/>
    <p:sldId id="2147476731" r:id="rId33"/>
    <p:sldId id="2147480750" r:id="rId34"/>
    <p:sldId id="2147476735" r:id="rId3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05A7939-59B6-41CD-BE41-56C63F21D1F4}">
          <p14:sldIdLst>
            <p14:sldId id="2147480730"/>
            <p14:sldId id="2147480731"/>
            <p14:sldId id="2147480732"/>
            <p14:sldId id="2147480738"/>
            <p14:sldId id="2225"/>
            <p14:sldId id="2147480739"/>
            <p14:sldId id="2147480740"/>
            <p14:sldId id="2147480741"/>
            <p14:sldId id="2147480733"/>
            <p14:sldId id="2147480734"/>
            <p14:sldId id="2147480742"/>
            <p14:sldId id="2147471129"/>
            <p14:sldId id="2147480735"/>
            <p14:sldId id="2147480743"/>
            <p14:sldId id="2147480744"/>
            <p14:sldId id="2147476743"/>
            <p14:sldId id="2147480746"/>
            <p14:sldId id="2147476734"/>
            <p14:sldId id="2147374734"/>
            <p14:sldId id="2147468891"/>
            <p14:sldId id="2147480667"/>
            <p14:sldId id="2147480729"/>
            <p14:sldId id="2147480946"/>
            <p14:sldId id="2147480458"/>
            <p14:sldId id="2147480947"/>
            <p14:sldId id="2147476731"/>
            <p14:sldId id="2147480750"/>
            <p14:sldId id="21474767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B8F04F-66EE-4C5B-9B74-B6A90F41FDDB}" v="745" dt="2024-08-13T17:35:29.0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99" autoAdjust="0"/>
  </p:normalViewPr>
  <p:slideViewPr>
    <p:cSldViewPr snapToGrid="0">
      <p:cViewPr>
        <p:scale>
          <a:sx n="90" d="100"/>
          <a:sy n="90" d="100"/>
        </p:scale>
        <p:origin x="636" y="258"/>
      </p:cViewPr>
      <p:guideLst/>
    </p:cSldViewPr>
  </p:slideViewPr>
  <p:notesTextViewPr>
    <p:cViewPr>
      <p:scale>
        <a:sx n="1" d="1"/>
        <a:sy n="1" d="1"/>
      </p:scale>
      <p:origin x="0" y="0"/>
    </p:cViewPr>
  </p:notesTextViewPr>
  <p:sorterViewPr>
    <p:cViewPr varScale="1">
      <p:scale>
        <a:sx n="100" d="100"/>
        <a:sy n="100" d="100"/>
      </p:scale>
      <p:origin x="0" y="-36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35420767716536"/>
          <c:y val="9.3749994232898981E-3"/>
          <c:w val="0.63229170767716536"/>
          <c:h val="0.94843750317190556"/>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A3-44A3-86CC-AF6654E662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A3-44A3-86CC-AF6654E662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A3-44A3-86CC-AF6654E66250}"/>
              </c:ext>
            </c:extLst>
          </c:dPt>
          <c:cat>
            <c:numRef>
              <c:f>Sheet1!$A$2:$A$4</c:f>
              <c:numCache>
                <c:formatCode>General</c:formatCode>
                <c:ptCount val="3"/>
              </c:numCache>
            </c:numRef>
          </c:cat>
          <c:val>
            <c:numRef>
              <c:f>Sheet1!$B$2:$B$4</c:f>
              <c:numCache>
                <c:formatCode>General</c:formatCode>
                <c:ptCount val="3"/>
                <c:pt idx="0">
                  <c:v>65</c:v>
                </c:pt>
                <c:pt idx="1">
                  <c:v>35</c:v>
                </c:pt>
              </c:numCache>
            </c:numRef>
          </c:val>
          <c:extLst>
            <c:ext xmlns:c16="http://schemas.microsoft.com/office/drawing/2014/chart" uri="{C3380CC4-5D6E-409C-BE32-E72D297353CC}">
              <c16:uniqueId val="{00000000-12CF-4496-9143-A604F6BA446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82971131014457"/>
          <c:y val="1.6609776950546381E-2"/>
          <c:w val="0.63229170767716536"/>
          <c:h val="0.94843750317190556"/>
        </c:manualLayout>
      </c:layout>
      <c:doughnutChart>
        <c:varyColors val="1"/>
        <c:ser>
          <c:idx val="0"/>
          <c:order val="0"/>
          <c:tx>
            <c:strRef>
              <c:f>Sheet1!$B$1</c:f>
              <c:strCache>
                <c:ptCount val="1"/>
                <c:pt idx="0">
                  <c:v>Tinnitus with hearing loss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A3-44A3-86CC-AF6654E662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A3-44A3-86CC-AF6654E662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A3-44A3-86CC-AF6654E662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1E3-4AD1-850D-730D0FD79F7C}"/>
              </c:ext>
            </c:extLst>
          </c:dPt>
          <c:cat>
            <c:strRef>
              <c:f>Sheet1!$A$2:$A$4</c:f>
              <c:strCache>
                <c:ptCount val="2"/>
                <c:pt idx="0">
                  <c:v>Tinnitus</c:v>
                </c:pt>
                <c:pt idx="1">
                  <c:v>None</c:v>
                </c:pt>
              </c:strCache>
            </c:strRef>
          </c:cat>
          <c:val>
            <c:numRef>
              <c:f>Sheet1!$B$2:$B$5</c:f>
              <c:numCache>
                <c:formatCode>General</c:formatCode>
                <c:ptCount val="4"/>
                <c:pt idx="0">
                  <c:v>80</c:v>
                </c:pt>
                <c:pt idx="1">
                  <c:v>20</c:v>
                </c:pt>
              </c:numCache>
            </c:numRef>
          </c:val>
          <c:extLst>
            <c:ext xmlns:c16="http://schemas.microsoft.com/office/drawing/2014/chart" uri="{C3380CC4-5D6E-409C-BE32-E72D297353CC}">
              <c16:uniqueId val="{00000000-12CF-4496-9143-A604F6BA446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91F768-4A97-F67C-E671-2295DCD0CF07}"/>
              </a:ext>
            </a:extLst>
          </p:cNvPr>
          <p:cNvSpPr>
            <a:spLocks noGrp="1"/>
          </p:cNvSpPr>
          <p:nvPr>
            <p:ph type="hdr" sz="quarter"/>
          </p:nvPr>
        </p:nvSpPr>
        <p:spPr>
          <a:xfrm>
            <a:off x="0" y="1"/>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59EE8AE-1344-D23F-A16B-A97C7CD57106}"/>
              </a:ext>
            </a:extLst>
          </p:cNvPr>
          <p:cNvSpPr>
            <a:spLocks noGrp="1"/>
          </p:cNvSpPr>
          <p:nvPr>
            <p:ph type="dt" sz="quarter" idx="1"/>
          </p:nvPr>
        </p:nvSpPr>
        <p:spPr>
          <a:xfrm>
            <a:off x="4143375" y="1"/>
            <a:ext cx="3170238" cy="481013"/>
          </a:xfrm>
          <a:prstGeom prst="rect">
            <a:avLst/>
          </a:prstGeom>
        </p:spPr>
        <p:txBody>
          <a:bodyPr vert="horz" lIns="91440" tIns="45720" rIns="91440" bIns="45720" rtlCol="0"/>
          <a:lstStyle>
            <a:lvl1pPr algn="r">
              <a:defRPr sz="1200"/>
            </a:lvl1pPr>
          </a:lstStyle>
          <a:p>
            <a:fld id="{02DDAE09-CC74-47D6-AD97-BA17FF756FAA}" type="datetimeFigureOut">
              <a:rPr lang="en-US" smtClean="0"/>
              <a:t>5/15/2025</a:t>
            </a:fld>
            <a:endParaRPr lang="en-US"/>
          </a:p>
        </p:txBody>
      </p:sp>
      <p:sp>
        <p:nvSpPr>
          <p:cNvPr id="4" name="Footer Placeholder 3">
            <a:extLst>
              <a:ext uri="{FF2B5EF4-FFF2-40B4-BE49-F238E27FC236}">
                <a16:creationId xmlns:a16="http://schemas.microsoft.com/office/drawing/2014/main" id="{1DA9A679-47BA-E787-CCBD-B28D55E9FD0B}"/>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B1FA2B-B135-4112-2ABE-57A50CBF029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0454B97B-3A1B-4A2F-95B3-227768B304C5}" type="slidenum">
              <a:rPr lang="en-US" smtClean="0"/>
              <a:t>‹#›</a:t>
            </a:fld>
            <a:endParaRPr lang="en-US"/>
          </a:p>
        </p:txBody>
      </p:sp>
    </p:spTree>
    <p:extLst>
      <p:ext uri="{BB962C8B-B14F-4D97-AF65-F5344CB8AC3E}">
        <p14:creationId xmlns:p14="http://schemas.microsoft.com/office/powerpoint/2010/main" val="87748591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2"/>
            <a:ext cx="3169920" cy="481727"/>
          </a:xfrm>
          <a:prstGeom prst="rect">
            <a:avLst/>
          </a:prstGeom>
        </p:spPr>
        <p:txBody>
          <a:bodyPr vert="horz" lIns="96661" tIns="48331" rIns="96661" bIns="48331" rtlCol="0"/>
          <a:lstStyle>
            <a:lvl1pPr algn="r">
              <a:defRPr sz="1300"/>
            </a:lvl1pPr>
          </a:lstStyle>
          <a:p>
            <a:fld id="{A901C3C5-E46E-4F9D-A6DE-ED43F6DD3944}" type="datetimeFigureOut">
              <a:rPr lang="en-US" smtClean="0"/>
              <a:t>5/15/2025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9"/>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4CA84A4-31BC-400B-B095-2F222C21BC37}" type="slidenum">
              <a:rPr lang="en-US" smtClean="0"/>
              <a:t>‹#›</a:t>
            </a:fld>
            <a:endParaRPr lang="en-US"/>
          </a:p>
        </p:txBody>
      </p:sp>
    </p:spTree>
    <p:extLst>
      <p:ext uri="{BB962C8B-B14F-4D97-AF65-F5344CB8AC3E}">
        <p14:creationId xmlns:p14="http://schemas.microsoft.com/office/powerpoint/2010/main" val="214211734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phonak.com/evidenc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nidcd.nih.gov/health/statistics/quick-statistics-hearing#5" TargetMode="External"/><Relationship Id="rId13" Type="http://schemas.openxmlformats.org/officeDocument/2006/relationships/hyperlink" Target="https://www.nidcd.nih.gov/health/statistics/quick-statistics-hearing#10" TargetMode="External"/><Relationship Id="rId18" Type="http://schemas.openxmlformats.org/officeDocument/2006/relationships/hyperlink" Target="https://www.nidcd.nih.gov/health/statistics/quick-statistics-hearing#pdf" TargetMode="External"/><Relationship Id="rId3" Type="http://schemas.openxmlformats.org/officeDocument/2006/relationships/hyperlink" Target="http://www.healthdata.org/sites/default/files/files/policy_report/2019/GBD_2017_Booklet.pdf" TargetMode="External"/><Relationship Id="rId21" Type="http://schemas.openxmlformats.org/officeDocument/2006/relationships/hyperlink" Target="http://jamanetwork.com/journals/jamainternalmedicine/fullarticle/1106004" TargetMode="External"/><Relationship Id="rId7" Type="http://schemas.openxmlformats.org/officeDocument/2006/relationships/hyperlink" Target="https://www.nidcd.nih.gov/health/statistics/quick-statistics-hearing#4" TargetMode="External"/><Relationship Id="rId12" Type="http://schemas.openxmlformats.org/officeDocument/2006/relationships/hyperlink" Target="https://www.nidcd.nih.gov/health/statistics/quick-statistics-hearing#9" TargetMode="External"/><Relationship Id="rId17" Type="http://schemas.openxmlformats.org/officeDocument/2006/relationships/hyperlink" Target="https://research.gallaudet.edu/Demographics/SLS_Paper.pdf" TargetMode="External"/><Relationship Id="rId2" Type="http://schemas.openxmlformats.org/officeDocument/2006/relationships/slide" Target="../slides/slide9.xml"/><Relationship Id="rId16" Type="http://schemas.openxmlformats.org/officeDocument/2006/relationships/hyperlink" Target="https://www.ncbi.nlm.nih.gov/pubmed/12784222" TargetMode="External"/><Relationship Id="rId20" Type="http://schemas.openxmlformats.org/officeDocument/2006/relationships/hyperlink" Target="http://jamanetwork.com/journals/jamaotolaryngology/article-abstract/2592954" TargetMode="External"/><Relationship Id="rId1" Type="http://schemas.openxmlformats.org/officeDocument/2006/relationships/notesMaster" Target="../notesMasters/notesMaster1.xml"/><Relationship Id="rId6" Type="http://schemas.openxmlformats.org/officeDocument/2006/relationships/hyperlink" Target="https://www.nidcd.nih.gov/health/statistics/quick-statistics-hearing#3" TargetMode="External"/><Relationship Id="rId11" Type="http://schemas.openxmlformats.org/officeDocument/2006/relationships/hyperlink" Target="https://www.nidcd.nih.gov/health/statistics/quick-statistics-hearing#8" TargetMode="External"/><Relationship Id="rId5" Type="http://schemas.openxmlformats.org/officeDocument/2006/relationships/hyperlink" Target="https://www.nidcd.nih.gov/health/statistics/quick-statistics-hearing#2" TargetMode="External"/><Relationship Id="rId15" Type="http://schemas.openxmlformats.org/officeDocument/2006/relationships/hyperlink" Target="https://www.cdc.gov/mmwr/preview/mmwrhtml/mm5908a2.htm" TargetMode="External"/><Relationship Id="rId23" Type="http://schemas.openxmlformats.org/officeDocument/2006/relationships/hyperlink" Target="https://www.ncbi.nlm.nih.gov/pubmed/2732519" TargetMode="External"/><Relationship Id="rId10" Type="http://schemas.openxmlformats.org/officeDocument/2006/relationships/hyperlink" Target="https://www.nidcd.nih.gov/health/statistics/quick-statistics-hearing#7" TargetMode="External"/><Relationship Id="rId19" Type="http://schemas.openxmlformats.org/officeDocument/2006/relationships/hyperlink" Target="http://www.cdc.gov/nchs/data/series/sr_10/sr10_260.pdf" TargetMode="External"/><Relationship Id="rId4" Type="http://schemas.openxmlformats.org/officeDocument/2006/relationships/hyperlink" Target="https://www.nidcd.nih.gov/health/statistics/quick-statistics-hearing#1" TargetMode="External"/><Relationship Id="rId9" Type="http://schemas.openxmlformats.org/officeDocument/2006/relationships/hyperlink" Target="https://www.nidcd.nih.gov/health/statistics/quick-statistics-hearing#6" TargetMode="External"/><Relationship Id="rId14" Type="http://schemas.openxmlformats.org/officeDocument/2006/relationships/hyperlink" Target="https://www.nidcd.nih.gov/health/statistics/quick-statistics-hearing#11" TargetMode="External"/><Relationship Id="rId22" Type="http://schemas.openxmlformats.org/officeDocument/2006/relationships/hyperlink" Target="https://www.nidcd.nih.gov/health/statistics/use-hearing-aids-adults-hearing-los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50913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Hearing loss doesn’t just affect the person with hearing loss.  It can also affect the well-being of family, friends, co-workers, and anyone you spend time with.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 fact, hearing loss is associated with what’s called a “third party disability.” </a:t>
            </a:r>
            <a:r>
              <a:rPr lang="en-US" sz="1200" b="0" i="0" kern="1200">
                <a:solidFill>
                  <a:schemeClr val="tx1"/>
                </a:solidFill>
                <a:effectLst/>
                <a:latin typeface="+mn-lt"/>
                <a:ea typeface="+mn-ea"/>
                <a:cs typeface="+mn-cs"/>
              </a:rPr>
              <a:t>Third party disability is “the disability and functioning of family members as a result of the health condition of their significant other.”</a:t>
            </a:r>
            <a:r>
              <a:rPr lang="en-US" sz="1200" b="0" i="0" kern="1200" baseline="30000">
                <a:solidFill>
                  <a:schemeClr val="tx1"/>
                </a:solidFill>
                <a:effectLst/>
                <a:latin typeface="+mn-lt"/>
                <a:ea typeface="+mn-ea"/>
                <a:cs typeface="+mn-cs"/>
              </a:rPr>
              <a:t> </a:t>
            </a:r>
            <a:r>
              <a:rPr lang="en-US" sz="1200" b="0" i="0" kern="1200" baseline="0">
                <a:solidFill>
                  <a:schemeClr val="tx1"/>
                </a:solidFill>
                <a:effectLst/>
                <a:latin typeface="+mn-lt"/>
                <a:ea typeface="+mn-ea"/>
                <a:cs typeface="+mn-cs"/>
              </a:rPr>
              <a:t>A </a:t>
            </a:r>
            <a:r>
              <a:rPr lang="en-US" sz="1200" kern="1200">
                <a:solidFill>
                  <a:schemeClr val="tx1"/>
                </a:solidFill>
                <a:effectLst/>
                <a:latin typeface="+mn-lt"/>
                <a:ea typeface="+mn-ea"/>
                <a:cs typeface="+mn-cs"/>
              </a:rPr>
              <a:t>2012 study found that 98% of spouses were affected by their partners hearing loss in some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a:solidFill>
                  <a:schemeClr val="tx1"/>
                </a:solidFill>
                <a:effectLst/>
                <a:latin typeface="+mn-lt"/>
                <a:ea typeface="+mn-ea"/>
                <a:cs typeface="+mn-cs"/>
              </a:rPr>
              <a:t>Segue:  Hearing loss can affect your ears, hearing loss can affect your communication partners and hearing loss can affect the brain, and that’s what’s bringing us all together today.  </a:t>
            </a:r>
          </a:p>
          <a:p>
            <a:endParaRPr lang="en-US" sz="1200" kern="1200">
              <a:solidFill>
                <a:schemeClr val="tx1"/>
              </a:solidFill>
              <a:effectLst/>
              <a:latin typeface="+mn-lt"/>
              <a:ea typeface="+mn-ea"/>
              <a:cs typeface="+mn-cs"/>
            </a:endParaRPr>
          </a:p>
          <a:p>
            <a:r>
              <a:rPr lang="en-US" sz="1200" kern="1200" baseline="0">
                <a:solidFill>
                  <a:schemeClr val="tx1"/>
                </a:solidFill>
                <a:effectLst/>
                <a:latin typeface="+mn-lt"/>
                <a:ea typeface="+mn-ea"/>
                <a:cs typeface="+mn-cs"/>
              </a:rPr>
              <a:t> </a:t>
            </a:r>
            <a:r>
              <a:rPr lang="en-GB" sz="1200" kern="1200" baseline="0">
                <a:solidFill>
                  <a:schemeClr val="tx1"/>
                </a:solidFill>
                <a:effectLst/>
                <a:latin typeface="+mn-lt"/>
                <a:ea typeface="+mn-ea"/>
                <a:cs typeface="+mn-cs"/>
              </a:rPr>
              <a:t> </a:t>
            </a:r>
            <a:endParaRPr lang="en-GB" baseline="0">
              <a:effectLst/>
            </a:endParaRPr>
          </a:p>
          <a:p>
            <a:pPr marL="228600" indent="-228600">
              <a:spcBef>
                <a:spcPts val="0"/>
              </a:spcBef>
              <a:buClr>
                <a:schemeClr val="bg2"/>
              </a:buClr>
              <a:buFont typeface="+mj-lt"/>
              <a:buAutoNum type="arabicPeriod"/>
            </a:pPr>
            <a:r>
              <a:rPr lang="en-GB" sz="1200" kern="1200" err="1">
                <a:solidFill>
                  <a:schemeClr val="bg2"/>
                </a:solidFill>
                <a:latin typeface="+mn-lt"/>
                <a:ea typeface="+mn-ea"/>
                <a:cs typeface="+mn-cs"/>
              </a:rPr>
              <a:t>Scarinci</a:t>
            </a:r>
            <a:r>
              <a:rPr lang="en-GB" sz="1200" kern="1200">
                <a:solidFill>
                  <a:schemeClr val="bg2"/>
                </a:solidFill>
                <a:latin typeface="+mn-lt"/>
                <a:ea typeface="+mn-ea"/>
                <a:cs typeface="+mn-cs"/>
              </a:rPr>
              <a:t>, N., Worrall, L., &amp; Hickson, L. (2012). Factors associated with third-party disability in spouses of older people with hearing impairment. Ear and Hearing, 33(6), 698–708. https://doi.org/10.1097/AUD.0b013e31825aab39.</a:t>
            </a:r>
          </a:p>
          <a:p>
            <a:endParaRPr lang="en-GB">
              <a:effectLst/>
            </a:endParaRPr>
          </a:p>
        </p:txBody>
      </p:sp>
    </p:spTree>
    <p:extLst>
      <p:ext uri="{BB962C8B-B14F-4D97-AF65-F5344CB8AC3E}">
        <p14:creationId xmlns:p14="http://schemas.microsoft.com/office/powerpoint/2010/main" val="883380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lnSpc>
                <a:spcPct val="107000"/>
              </a:lnSpc>
              <a:spcAft>
                <a:spcPts val="800"/>
              </a:spcAft>
            </a:pPr>
            <a:r>
              <a:rPr lang="en-US">
                <a:latin typeface="AdvOT569473da"/>
              </a:rPr>
              <a:t>Have you seen some of the recent articles linking hearing and cognition/brain health/dementia?</a:t>
            </a:r>
          </a:p>
          <a:p>
            <a:pPr>
              <a:lnSpc>
                <a:spcPct val="107000"/>
              </a:lnSpc>
              <a:spcAft>
                <a:spcPts val="800"/>
              </a:spcAft>
            </a:pPr>
            <a:endParaRPr lang="en-US">
              <a:latin typeface="AdvOT569473da"/>
            </a:endParaRPr>
          </a:p>
          <a:p>
            <a:pPr>
              <a:lnSpc>
                <a:spcPct val="107000"/>
              </a:lnSpc>
              <a:spcAft>
                <a:spcPts val="800"/>
              </a:spcAft>
            </a:pPr>
            <a:endParaRPr lang="en-US">
              <a:latin typeface="AdvOT569473da"/>
            </a:endParaRPr>
          </a:p>
          <a:p>
            <a:endParaRPr lang="en-US">
              <a:cs typeface="Calibri"/>
            </a:endParaRPr>
          </a:p>
          <a:p>
            <a:endParaRPr lang="en-US">
              <a:cs typeface="Calibri"/>
            </a:endParaRPr>
          </a:p>
        </p:txBody>
      </p:sp>
    </p:spTree>
    <p:extLst>
      <p:ext uri="{BB962C8B-B14F-4D97-AF65-F5344CB8AC3E}">
        <p14:creationId xmlns:p14="http://schemas.microsoft.com/office/powerpoint/2010/main" val="3131853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a:xfrm>
            <a:off x="685800" y="4400551"/>
            <a:ext cx="5486400" cy="4591050"/>
          </a:xfrm>
        </p:spPr>
        <p:txBody>
          <a:bodyPr/>
          <a:lstStyle/>
          <a:p>
            <a:pPr>
              <a:lnSpc>
                <a:spcPts val="1400"/>
              </a:lnSpc>
            </a:pPr>
            <a:r>
              <a:rPr lang="en-US" sz="1800" kern="0">
                <a:effectLst/>
                <a:latin typeface="Times New Roman" panose="02020603050405020304" pitchFamily="18" charset="0"/>
                <a:ea typeface="Calibri" panose="020F0502020204030204" pitchFamily="34" charset="0"/>
              </a:rPr>
              <a:t>Individuals vary greatly in the extent, rate, and pattern of age-related cognitive changes experienced (Park et al., 2002; Wu et al., 2020). </a:t>
            </a:r>
            <a:endParaRPr lang="en-US" sz="1800" b="0">
              <a:effectLst/>
              <a:latin typeface="Rotis Sans for Phonak" panose="020B0503030202020304" pitchFamily="34" charset="0"/>
              <a:ea typeface="Arial" panose="020B0604020202020204" pitchFamily="34" charset="0"/>
              <a:cs typeface="Arial" panose="020B0604020202020204" pitchFamily="34" charset="0"/>
            </a:endParaRPr>
          </a:p>
          <a:p>
            <a:pPr>
              <a:lnSpc>
                <a:spcPts val="1400"/>
              </a:lnSpc>
            </a:pPr>
            <a:endParaRPr lang="en-US" sz="1800" b="0">
              <a:effectLst/>
              <a:latin typeface="Rotis Sans for Phonak" panose="020B0503030202020304" pitchFamily="34" charset="0"/>
              <a:ea typeface="Arial" panose="020B0604020202020204" pitchFamily="34" charset="0"/>
              <a:cs typeface="Arial" panose="020B0604020202020204" pitchFamily="34" charset="0"/>
            </a:endParaRPr>
          </a:p>
          <a:p>
            <a:pPr>
              <a:lnSpc>
                <a:spcPts val="1400"/>
              </a:lnSpc>
            </a:pPr>
            <a:r>
              <a:rPr lang="en-US" sz="1800" b="0">
                <a:effectLst/>
                <a:latin typeface="Rotis Sans for Phonak" panose="020B0503030202020304" pitchFamily="34" charset="0"/>
                <a:ea typeface="Arial" panose="020B0604020202020204" pitchFamily="34" charset="0"/>
                <a:cs typeface="Arial" panose="020B0604020202020204" pitchFamily="34" charset="0"/>
              </a:rPr>
              <a:t>Cognitive aging (which is normal aging) </a:t>
            </a:r>
            <a:r>
              <a:rPr lang="en-US" sz="1800">
                <a:effectLst/>
                <a:latin typeface="Rotis Sans for Phonak" panose="020B0503030202020304" pitchFamily="34" charset="0"/>
                <a:ea typeface="Arial" panose="020B0604020202020204" pitchFamily="34" charset="0"/>
                <a:cs typeface="Arial" panose="020B0604020202020204" pitchFamily="34" charset="0"/>
              </a:rPr>
              <a:t>involves slow cognitive changes which typically span over decades. </a:t>
            </a:r>
          </a:p>
          <a:p>
            <a:pPr>
              <a:lnSpc>
                <a:spcPts val="1400"/>
              </a:lnSpc>
            </a:pPr>
            <a:endParaRPr lang="en-US" sz="1800">
              <a:effectLst/>
              <a:latin typeface="Rotis Sans for Phonak" panose="020B0503030202020304" pitchFamily="34" charset="0"/>
              <a:ea typeface="Arial" panose="020B0604020202020204" pitchFamily="34" charset="0"/>
              <a:cs typeface="Arial" panose="020B0604020202020204" pitchFamily="34" charset="0"/>
            </a:endParaRPr>
          </a:p>
          <a:p>
            <a:pPr>
              <a:lnSpc>
                <a:spcPts val="1400"/>
              </a:lnSpc>
            </a:pPr>
            <a:r>
              <a:rPr lang="en-US" sz="1800" b="0">
                <a:effectLst/>
                <a:latin typeface="Rotis Sans for Phonak" panose="020B0503030202020304" pitchFamily="34" charset="0"/>
                <a:ea typeface="Arial" panose="020B0604020202020204" pitchFamily="34" charset="0"/>
                <a:cs typeface="Arial" panose="020B0604020202020204" pitchFamily="34" charset="0"/>
              </a:rPr>
              <a:t>Typical cognitive changes include:</a:t>
            </a:r>
            <a:br>
              <a:rPr lang="en-US" sz="1800" b="0">
                <a:effectLst/>
                <a:latin typeface="Rotis Sans for Phonak" panose="020B0503030202020304" pitchFamily="34" charset="0"/>
                <a:ea typeface="Arial" panose="020B0604020202020204" pitchFamily="34" charset="0"/>
                <a:cs typeface="Arial" panose="020B0604020202020204" pitchFamily="34" charset="0"/>
              </a:rPr>
            </a:br>
            <a:endParaRPr lang="de-CH" sz="1800" b="0">
              <a:effectLst/>
              <a:latin typeface="Rotis Sans for Phonak" panose="020B0503030202020304" pitchFamily="34" charset="0"/>
              <a:ea typeface="Arial" panose="020B0604020202020204" pitchFamily="34" charset="0"/>
              <a:cs typeface="Arial" panose="020B0604020202020204" pitchFamily="34" charset="0"/>
            </a:endParaRPr>
          </a:p>
          <a:p>
            <a:pPr marL="342900" lvl="0" indent="-342900">
              <a:lnSpc>
                <a:spcPts val="1400"/>
              </a:lnSpc>
              <a:buFont typeface="Arial" panose="020B0604020202020204" pitchFamily="34" charset="0"/>
              <a:buChar char="•"/>
            </a:pPr>
            <a:r>
              <a:rPr lang="en-US" sz="1800" b="0">
                <a:effectLst/>
                <a:latin typeface="Rotis Sans for Phonak" panose="020B0503030202020304" pitchFamily="34" charset="0"/>
                <a:ea typeface="Arial" panose="020B0604020202020204" pitchFamily="34" charset="0"/>
                <a:cs typeface="Times New Roman" panose="02020603050405020304" pitchFamily="18" charset="0"/>
              </a:rPr>
              <a:t>Reduced speed of information processing (have you ever asked “what?” only to find you actually heard what was being said?)</a:t>
            </a:r>
            <a:endParaRPr lang="de-CH" sz="1800" b="0">
              <a:effectLst/>
              <a:latin typeface="Rotis Sans for Phonak" panose="020B0503030202020304" pitchFamily="34" charset="0"/>
              <a:ea typeface="Arial" panose="020B0604020202020204" pitchFamily="34" charset="0"/>
              <a:cs typeface="Times New Roman" panose="02020603050405020304" pitchFamily="18" charset="0"/>
            </a:endParaRPr>
          </a:p>
          <a:p>
            <a:pPr marL="342900" lvl="0" indent="-342900">
              <a:lnSpc>
                <a:spcPts val="1400"/>
              </a:lnSpc>
              <a:buFont typeface="Arial" panose="020B0604020202020204" pitchFamily="34" charset="0"/>
              <a:buChar char="•"/>
            </a:pPr>
            <a:r>
              <a:rPr lang="en-US" sz="1800" b="0">
                <a:effectLst/>
                <a:latin typeface="Rotis Sans for Phonak" panose="020B0503030202020304" pitchFamily="34" charset="0"/>
                <a:ea typeface="Arial" panose="020B0604020202020204" pitchFamily="34" charset="0"/>
                <a:cs typeface="Times New Roman" panose="02020603050405020304" pitchFamily="18" charset="0"/>
              </a:rPr>
              <a:t>Reduced capacity of working memory. </a:t>
            </a:r>
            <a:endParaRPr lang="de-CH" sz="1800" b="0">
              <a:effectLst/>
              <a:latin typeface="Rotis Sans for Phonak" panose="020B0503030202020304" pitchFamily="34" charset="0"/>
              <a:ea typeface="Arial" panose="020B0604020202020204" pitchFamily="34" charset="0"/>
              <a:cs typeface="Times New Roman" panose="02020603050405020304" pitchFamily="18" charset="0"/>
            </a:endParaRPr>
          </a:p>
          <a:p>
            <a:pPr marL="342900" lvl="0" indent="-342900">
              <a:lnSpc>
                <a:spcPts val="1400"/>
              </a:lnSpc>
              <a:buFont typeface="Arial" panose="020B0604020202020204" pitchFamily="34" charset="0"/>
              <a:buChar char="•"/>
            </a:pPr>
            <a:r>
              <a:rPr lang="en-US" sz="1800" b="0">
                <a:effectLst/>
                <a:latin typeface="Rotis Sans for Phonak" panose="020B0503030202020304" pitchFamily="34" charset="0"/>
                <a:ea typeface="Arial" panose="020B0604020202020204" pitchFamily="34" charset="0"/>
                <a:cs typeface="Times New Roman" panose="02020603050405020304" pitchFamily="18" charset="0"/>
              </a:rPr>
              <a:t>Greater effort required for learning new information. (have you asked a child/grandchild/friend/younger person to help you set up your smartphone/remote control/tv/</a:t>
            </a:r>
            <a:r>
              <a:rPr lang="en-US" sz="1800" b="0" err="1">
                <a:effectLst/>
                <a:latin typeface="Rotis Sans for Phonak" panose="020B0503030202020304" pitchFamily="34" charset="0"/>
                <a:ea typeface="Arial" panose="020B0604020202020204" pitchFamily="34" charset="0"/>
                <a:cs typeface="Times New Roman" panose="02020603050405020304" pitchFamily="18" charset="0"/>
              </a:rPr>
              <a:t>dvd</a:t>
            </a:r>
            <a:r>
              <a:rPr lang="en-US" sz="1800" b="0">
                <a:effectLst/>
                <a:latin typeface="Rotis Sans for Phonak" panose="020B0503030202020304" pitchFamily="34" charset="0"/>
                <a:ea typeface="Arial" panose="020B0604020202020204" pitchFamily="34" charset="0"/>
                <a:cs typeface="Times New Roman" panose="02020603050405020304" pitchFamily="18" charset="0"/>
              </a:rPr>
              <a:t> player?)</a:t>
            </a:r>
            <a:endParaRPr lang="de-CH" sz="1800" b="0">
              <a:effectLst/>
              <a:latin typeface="Rotis Sans for Phonak" panose="020B0503030202020304" pitchFamily="34" charset="0"/>
              <a:ea typeface="Arial" panose="020B0604020202020204" pitchFamily="34" charset="0"/>
              <a:cs typeface="Times New Roman" panose="02020603050405020304" pitchFamily="18" charset="0"/>
            </a:endParaRPr>
          </a:p>
          <a:p>
            <a:pPr marL="342900" lvl="0" indent="-342900">
              <a:lnSpc>
                <a:spcPts val="1400"/>
              </a:lnSpc>
              <a:buFont typeface="Arial" panose="020B0604020202020204" pitchFamily="34" charset="0"/>
              <a:buChar char="•"/>
            </a:pPr>
            <a:r>
              <a:rPr lang="en-US" sz="1800" b="0">
                <a:effectLst/>
                <a:latin typeface="Rotis Sans for Phonak" panose="020B0503030202020304" pitchFamily="34" charset="0"/>
                <a:ea typeface="Arial" panose="020B0604020202020204" pitchFamily="34" charset="0"/>
                <a:cs typeface="Times New Roman" panose="02020603050405020304" pitchFamily="18" charset="0"/>
              </a:rPr>
              <a:t>Difficulties dividing or switching attention when processing parallel or interfering information (not being able to hear 2 things/conversations at once anymore)</a:t>
            </a:r>
            <a:br>
              <a:rPr lang="en-US" sz="1800" b="0">
                <a:effectLst/>
                <a:latin typeface="Rotis Sans for Phonak" panose="020B0503030202020304" pitchFamily="34" charset="0"/>
                <a:ea typeface="Arial" panose="020B0604020202020204" pitchFamily="34" charset="0"/>
                <a:cs typeface="Times New Roman" panose="02020603050405020304" pitchFamily="18" charset="0"/>
              </a:rPr>
            </a:br>
            <a:endParaRPr lang="de-CH" sz="1800" b="0">
              <a:effectLst/>
              <a:latin typeface="Rotis Sans for Phonak" panose="020B05030302020203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ts val="14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rPr>
              <a:t>Park, D. C., Lautenschlager, G., Hedden, T., Davidson, N. S., Smith, A. D., &amp; Smith, P. K. (2002). Models of visuospatial and verbal memory across the adult life span. </a:t>
            </a:r>
            <a:r>
              <a:rPr lang="en-US" sz="1800" i="1">
                <a:effectLst/>
                <a:latin typeface="Calibri" panose="020F0502020204030204" pitchFamily="34" charset="0"/>
                <a:ea typeface="Calibri" panose="020F0502020204030204" pitchFamily="34" charset="0"/>
              </a:rPr>
              <a:t>Psychology and Aging, 17</a:t>
            </a:r>
            <a:r>
              <a:rPr lang="en-US" sz="1800">
                <a:effectLst/>
                <a:latin typeface="Calibri" panose="020F0502020204030204" pitchFamily="34" charset="0"/>
                <a:ea typeface="Calibri" panose="020F0502020204030204" pitchFamily="34" charset="0"/>
              </a:rPr>
              <a:t>(2), 299. </a:t>
            </a:r>
            <a:r>
              <a:rPr lang="en-US" sz="1800" err="1">
                <a:effectLst/>
                <a:latin typeface="Calibri" panose="020F0502020204030204" pitchFamily="34" charset="0"/>
                <a:ea typeface="Calibri" panose="020F0502020204030204" pitchFamily="34" charset="0"/>
              </a:rPr>
              <a:t>doi</a:t>
            </a:r>
            <a:r>
              <a:rPr lang="en-US" sz="1800">
                <a:effectLst/>
                <a:latin typeface="Calibri" panose="020F0502020204030204" pitchFamily="34" charset="0"/>
                <a:ea typeface="Calibri" panose="020F0502020204030204" pitchFamily="34" charset="0"/>
              </a:rPr>
              <a:t>: https://doi.org/10.1037/0882-7974.17.2.299</a:t>
            </a:r>
          </a:p>
          <a:p>
            <a:pPr marL="0" marR="0" lvl="0" indent="0" algn="l" defTabSz="914400" rtl="0" eaLnBrk="1" fontAlgn="auto" latinLnBrk="0" hangingPunct="1">
              <a:lnSpc>
                <a:spcPts val="14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ts val="1400"/>
              </a:lnSpc>
              <a:spcBef>
                <a:spcPts val="0"/>
              </a:spcBef>
              <a:spcAft>
                <a:spcPts val="0"/>
              </a:spcAft>
              <a:buClrTx/>
              <a:buSzTx/>
              <a:buFontTx/>
              <a:buNone/>
              <a:tabLst/>
              <a:defRPr/>
            </a:pPr>
            <a:r>
              <a:rPr lang="nl-NL" sz="1800" err="1">
                <a:effectLst/>
                <a:latin typeface="Calibri" panose="020F0502020204030204" pitchFamily="34" charset="0"/>
                <a:ea typeface="Calibri" panose="020F0502020204030204" pitchFamily="34" charset="0"/>
              </a:rPr>
              <a:t>Wu</a:t>
            </a:r>
            <a:r>
              <a:rPr lang="nl-NL" sz="1800">
                <a:effectLst/>
                <a:latin typeface="Calibri" panose="020F0502020204030204" pitchFamily="34" charset="0"/>
                <a:ea typeface="Calibri" panose="020F0502020204030204" pitchFamily="34" charset="0"/>
              </a:rPr>
              <a:t>, Z., </a:t>
            </a:r>
            <a:r>
              <a:rPr lang="nl-NL" sz="1800" err="1">
                <a:effectLst/>
                <a:latin typeface="Calibri" panose="020F0502020204030204" pitchFamily="34" charset="0"/>
                <a:ea typeface="Calibri" panose="020F0502020204030204" pitchFamily="34" charset="0"/>
              </a:rPr>
              <a:t>Phyo</a:t>
            </a:r>
            <a:r>
              <a:rPr lang="nl-NL" sz="1800">
                <a:effectLst/>
                <a:latin typeface="Calibri" panose="020F0502020204030204" pitchFamily="34" charset="0"/>
                <a:ea typeface="Calibri" panose="020F0502020204030204" pitchFamily="34" charset="0"/>
              </a:rPr>
              <a:t>, A., Al-</a:t>
            </a:r>
            <a:r>
              <a:rPr lang="nl-NL" sz="1800" err="1">
                <a:effectLst/>
                <a:latin typeface="Calibri" panose="020F0502020204030204" pitchFamily="34" charset="0"/>
                <a:ea typeface="Calibri" panose="020F0502020204030204" pitchFamily="34" charset="0"/>
              </a:rPr>
              <a:t>Harbi</a:t>
            </a:r>
            <a:r>
              <a:rPr lang="nl-NL" sz="1800">
                <a:effectLst/>
                <a:latin typeface="Calibri" panose="020F0502020204030204" pitchFamily="34" charset="0"/>
                <a:ea typeface="Calibri" panose="020F0502020204030204" pitchFamily="34" charset="0"/>
              </a:rPr>
              <a:t>, T., Woods, R., &amp; Ryan, J. (2020). </a:t>
            </a:r>
            <a:r>
              <a:rPr lang="en-US" sz="1800">
                <a:effectLst/>
                <a:latin typeface="Calibri" panose="020F0502020204030204" pitchFamily="34" charset="0"/>
                <a:ea typeface="Calibri" panose="020F0502020204030204" pitchFamily="34" charset="0"/>
              </a:rPr>
              <a:t>Distinct cognitive trajectories in late life and associated predictors and outcomes: a systematic review. </a:t>
            </a:r>
            <a:r>
              <a:rPr lang="en-US" sz="1800" i="1">
                <a:effectLst/>
                <a:latin typeface="Calibri" panose="020F0502020204030204" pitchFamily="34" charset="0"/>
                <a:ea typeface="Calibri" panose="020F0502020204030204" pitchFamily="34" charset="0"/>
              </a:rPr>
              <a:t>Journal of Alzheimer's Disease Reports, 4</a:t>
            </a:r>
            <a:r>
              <a:rPr lang="en-US" sz="1800">
                <a:effectLst/>
                <a:latin typeface="Calibri" panose="020F0502020204030204" pitchFamily="34" charset="0"/>
                <a:ea typeface="Calibri" panose="020F0502020204030204" pitchFamily="34" charset="0"/>
              </a:rPr>
              <a:t>(1), 459-478. </a:t>
            </a:r>
            <a:r>
              <a:rPr lang="en-US" sz="1800" err="1">
                <a:effectLst/>
                <a:latin typeface="Calibri" panose="020F0502020204030204" pitchFamily="34" charset="0"/>
                <a:ea typeface="Calibri" panose="020F0502020204030204" pitchFamily="34" charset="0"/>
              </a:rPr>
              <a:t>doi</a:t>
            </a:r>
            <a:r>
              <a:rPr lang="en-US" sz="1800">
                <a:effectLst/>
                <a:latin typeface="Calibri" panose="020F0502020204030204" pitchFamily="34" charset="0"/>
                <a:ea typeface="Calibri" panose="020F0502020204030204" pitchFamily="34" charset="0"/>
              </a:rPr>
              <a:t>: DOI: 10.3233/ADR-200232</a:t>
            </a:r>
            <a:endParaRPr lang="de-CH" sz="18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ts val="1400"/>
              </a:lnSpc>
              <a:spcBef>
                <a:spcPts val="0"/>
              </a:spcBef>
              <a:spcAft>
                <a:spcPts val="0"/>
              </a:spcAft>
              <a:buClrTx/>
              <a:buSzTx/>
              <a:buFontTx/>
              <a:buNone/>
              <a:tabLst/>
              <a:defRPr/>
            </a:pPr>
            <a:endParaRPr lang="de-CH" sz="1800">
              <a:effectLst/>
              <a:latin typeface="Calibri" panose="020F0502020204030204" pitchFamily="34" charset="0"/>
              <a:ea typeface="Calibri" panose="020F0502020204030204" pitchFamily="34" charset="0"/>
            </a:endParaRPr>
          </a:p>
          <a:p>
            <a:pPr>
              <a:lnSpc>
                <a:spcPts val="1400"/>
              </a:lnSpc>
            </a:pPr>
            <a:endParaRPr lang="de-CH" sz="1800">
              <a:effectLst/>
              <a:latin typeface="Rotis Sans for Phonak" panose="020B0503030202020304" pitchFamily="34" charset="0"/>
              <a:ea typeface="Arial" panose="020B0604020202020204" pitchFamily="34" charset="0"/>
              <a:cs typeface="Arial" panose="020B0604020202020204" pitchFamily="34" charset="0"/>
            </a:endParaRPr>
          </a:p>
          <a:p>
            <a:pPr>
              <a:lnSpc>
                <a:spcPct val="107000"/>
              </a:lnSpc>
            </a:pPr>
            <a:endParaRPr lang="en-GB" sz="900"/>
          </a:p>
        </p:txBody>
      </p:sp>
    </p:spTree>
    <p:extLst>
      <p:ext uri="{BB962C8B-B14F-4D97-AF65-F5344CB8AC3E}">
        <p14:creationId xmlns:p14="http://schemas.microsoft.com/office/powerpoint/2010/main" val="1284767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GB"/>
              <a:t>More rapid and significant cognitive decline can be caused by disease like dementia. Much time and research is focused on the association between hearing health and cognitive health.</a:t>
            </a:r>
          </a:p>
          <a:p>
            <a:pPr algn="l">
              <a:buFont typeface="Arial" panose="020B0604020202020204" pitchFamily="34" charset="0"/>
              <a:buNone/>
            </a:pPr>
            <a:endParaRPr lang="en-GB"/>
          </a:p>
          <a:p>
            <a:pPr algn="l">
              <a:buFont typeface="Arial" panose="020B0604020202020204" pitchFamily="34" charset="0"/>
              <a:buNone/>
            </a:pPr>
            <a:r>
              <a:rPr lang="en-GB"/>
              <a:t>In 2011, </a:t>
            </a:r>
            <a:r>
              <a:rPr lang="en-GB" err="1"/>
              <a:t>Dr.</a:t>
            </a:r>
            <a:r>
              <a:rPr lang="en-GB"/>
              <a:t> Frank Lin from Johns Hopkins University, published a landmark study showing the increased risk of dementia with untreated hearing loss.  The researchers found that</a:t>
            </a:r>
            <a:r>
              <a:rPr lang="en-US" b="0" i="0">
                <a:solidFill>
                  <a:srgbClr val="1C1C1C"/>
                </a:solidFill>
                <a:effectLst/>
                <a:latin typeface="Noto Sans" panose="020B0502040504020204" pitchFamily="34" charset="0"/>
              </a:rPr>
              <a:t> </a:t>
            </a:r>
            <a:r>
              <a:rPr lang="en-GB"/>
              <a:t>those with mild loss had 2 times the increased risk of dementia compared to their normal hearing peers.  As the amount of hearing loss increased, so did the risk of dementia.  Those with a severe hearing loss had a risk factor 5 times greater than those with normal hearing.   </a:t>
            </a:r>
          </a:p>
          <a:p>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aseline="30000">
                <a:solidFill>
                  <a:schemeClr val="tx2"/>
                </a:solidFill>
                <a:ea typeface="DengXian" panose="02010600030101010101" pitchFamily="2" charset="-122"/>
                <a:cs typeface="Arial" panose="020B0604020202020204" pitchFamily="34" charset="0"/>
              </a:rPr>
              <a:t>1</a:t>
            </a:r>
            <a:r>
              <a:rPr lang="de-CH" sz="1200">
                <a:solidFill>
                  <a:schemeClr val="tx2"/>
                </a:solidFill>
                <a:ea typeface="DengXian" panose="02010600030101010101" pitchFamily="2" charset="-122"/>
                <a:cs typeface="Arial" panose="020B0604020202020204" pitchFamily="34" charset="0"/>
              </a:rPr>
              <a:t>Lin, F. R., Metter, E. J., O’Brien, R. J., </a:t>
            </a:r>
            <a:r>
              <a:rPr lang="de-CH" sz="1200" err="1">
                <a:solidFill>
                  <a:schemeClr val="tx2"/>
                </a:solidFill>
                <a:ea typeface="DengXian" panose="02010600030101010101" pitchFamily="2" charset="-122"/>
                <a:cs typeface="Arial" panose="020B0604020202020204" pitchFamily="34" charset="0"/>
              </a:rPr>
              <a:t>Resnick</a:t>
            </a:r>
            <a:r>
              <a:rPr lang="de-CH" sz="1200">
                <a:solidFill>
                  <a:schemeClr val="tx2"/>
                </a:solidFill>
                <a:ea typeface="DengXian" panose="02010600030101010101" pitchFamily="2" charset="-122"/>
                <a:cs typeface="Arial" panose="020B0604020202020204" pitchFamily="34" charset="0"/>
              </a:rPr>
              <a:t>, S. M., </a:t>
            </a:r>
            <a:r>
              <a:rPr lang="de-CH" sz="1200" err="1">
                <a:solidFill>
                  <a:schemeClr val="tx2"/>
                </a:solidFill>
                <a:ea typeface="DengXian" panose="02010600030101010101" pitchFamily="2" charset="-122"/>
                <a:cs typeface="Arial" panose="020B0604020202020204" pitchFamily="34" charset="0"/>
              </a:rPr>
              <a:t>Zonderman</a:t>
            </a:r>
            <a:r>
              <a:rPr lang="de-CH" sz="1200">
                <a:solidFill>
                  <a:schemeClr val="tx2"/>
                </a:solidFill>
                <a:ea typeface="DengXian" panose="02010600030101010101" pitchFamily="2" charset="-122"/>
                <a:cs typeface="Arial" panose="020B0604020202020204" pitchFamily="34" charset="0"/>
              </a:rPr>
              <a:t>, A. B., &amp; </a:t>
            </a:r>
            <a:r>
              <a:rPr lang="de-CH" sz="1200" err="1">
                <a:solidFill>
                  <a:schemeClr val="tx2"/>
                </a:solidFill>
                <a:ea typeface="DengXian" panose="02010600030101010101" pitchFamily="2" charset="-122"/>
                <a:cs typeface="Arial" panose="020B0604020202020204" pitchFamily="34" charset="0"/>
              </a:rPr>
              <a:t>Ferrucci</a:t>
            </a:r>
            <a:r>
              <a:rPr lang="de-CH" sz="1200">
                <a:solidFill>
                  <a:schemeClr val="tx2"/>
                </a:solidFill>
                <a:ea typeface="DengXian" panose="02010600030101010101" pitchFamily="2" charset="-122"/>
                <a:cs typeface="Arial" panose="020B0604020202020204" pitchFamily="34" charset="0"/>
              </a:rPr>
              <a:t>, L. (2011). Hearing </a:t>
            </a:r>
            <a:r>
              <a:rPr lang="de-CH" sz="1200" err="1">
                <a:solidFill>
                  <a:schemeClr val="tx2"/>
                </a:solidFill>
                <a:ea typeface="DengXian" panose="02010600030101010101" pitchFamily="2" charset="-122"/>
                <a:cs typeface="Arial" panose="020B0604020202020204" pitchFamily="34" charset="0"/>
              </a:rPr>
              <a:t>loss</a:t>
            </a:r>
            <a:r>
              <a:rPr lang="de-CH" sz="1200">
                <a:solidFill>
                  <a:schemeClr val="tx2"/>
                </a:solidFill>
                <a:ea typeface="DengXian" panose="02010600030101010101" pitchFamily="2" charset="-122"/>
                <a:cs typeface="Arial" panose="020B0604020202020204" pitchFamily="34" charset="0"/>
              </a:rPr>
              <a:t> and </a:t>
            </a:r>
            <a:r>
              <a:rPr lang="de-CH" sz="1200" err="1">
                <a:solidFill>
                  <a:schemeClr val="tx2"/>
                </a:solidFill>
                <a:ea typeface="DengXian" panose="02010600030101010101" pitchFamily="2" charset="-122"/>
                <a:cs typeface="Arial" panose="020B0604020202020204" pitchFamily="34" charset="0"/>
              </a:rPr>
              <a:t>incident</a:t>
            </a:r>
            <a:r>
              <a:rPr lang="de-CH" sz="1200">
                <a:solidFill>
                  <a:schemeClr val="tx2"/>
                </a:solidFill>
                <a:ea typeface="DengXian" panose="02010600030101010101" pitchFamily="2" charset="-122"/>
                <a:cs typeface="Arial" panose="020B0604020202020204" pitchFamily="34" charset="0"/>
              </a:rPr>
              <a:t> </a:t>
            </a:r>
            <a:r>
              <a:rPr lang="de-CH" sz="1200" err="1">
                <a:solidFill>
                  <a:schemeClr val="tx2"/>
                </a:solidFill>
                <a:ea typeface="DengXian" panose="02010600030101010101" pitchFamily="2" charset="-122"/>
                <a:cs typeface="Arial" panose="020B0604020202020204" pitchFamily="34" charset="0"/>
              </a:rPr>
              <a:t>dementia</a:t>
            </a:r>
            <a:r>
              <a:rPr lang="de-CH" sz="1200">
                <a:solidFill>
                  <a:schemeClr val="tx2"/>
                </a:solidFill>
                <a:ea typeface="DengXian" panose="02010600030101010101" pitchFamily="2" charset="-122"/>
                <a:cs typeface="Arial" panose="020B0604020202020204" pitchFamily="34" charset="0"/>
              </a:rPr>
              <a:t>. Archives of </a:t>
            </a:r>
            <a:r>
              <a:rPr lang="de-CH" sz="1200" err="1">
                <a:solidFill>
                  <a:schemeClr val="tx2"/>
                </a:solidFill>
                <a:ea typeface="DengXian" panose="02010600030101010101" pitchFamily="2" charset="-122"/>
                <a:cs typeface="Arial" panose="020B0604020202020204" pitchFamily="34" charset="0"/>
              </a:rPr>
              <a:t>neurology</a:t>
            </a:r>
            <a:r>
              <a:rPr lang="de-CH" sz="1200">
                <a:solidFill>
                  <a:schemeClr val="tx2"/>
                </a:solidFill>
                <a:ea typeface="DengXian" panose="02010600030101010101" pitchFamily="2" charset="-122"/>
                <a:cs typeface="Arial" panose="020B0604020202020204" pitchFamily="34" charset="0"/>
              </a:rPr>
              <a:t>, 68(2), 214-220.</a:t>
            </a:r>
          </a:p>
          <a:p>
            <a:endParaRPr lang="en-GB"/>
          </a:p>
        </p:txBody>
      </p:sp>
      <p:sp>
        <p:nvSpPr>
          <p:cNvPr id="4" name="Slide Number Placeholder 3"/>
          <p:cNvSpPr>
            <a:spLocks noGrp="1"/>
          </p:cNvSpPr>
          <p:nvPr>
            <p:ph type="sldNum" sz="quarter" idx="5"/>
          </p:nvPr>
        </p:nvSpPr>
        <p:spPr/>
        <p:txBody>
          <a:bodyPr/>
          <a:lstStyle/>
          <a:p>
            <a:fld id="{9CC1AB4A-E446-499E-A5F3-D39B16B0563F}" type="slidenum">
              <a:rPr lang="en-US" smtClean="0"/>
              <a:t>14</a:t>
            </a:fld>
            <a:endParaRPr lang="en-US"/>
          </a:p>
        </p:txBody>
      </p:sp>
    </p:spTree>
    <p:extLst>
      <p:ext uri="{BB962C8B-B14F-4D97-AF65-F5344CB8AC3E}">
        <p14:creationId xmlns:p14="http://schemas.microsoft.com/office/powerpoint/2010/main" val="1329960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4934">
              <a:defRPr/>
            </a:pPr>
            <a:r>
              <a:rPr lang="en-US" b="0" noProof="0"/>
              <a:t>The Lancet commission on dementia published modifiable risk factors for dementia across the lifespan.  60% of the risk factors are ones we cannot address…things such as genetics and other unknown factors.</a:t>
            </a:r>
          </a:p>
          <a:p>
            <a:pPr defTabSz="994934">
              <a:defRPr/>
            </a:pPr>
            <a:r>
              <a:rPr lang="en-US" b="0" noProof="0"/>
              <a:t>The other 40% of risk factors that may be modifiable were made up of 12 different items; which you see here.  </a:t>
            </a:r>
          </a:p>
          <a:p>
            <a:pPr defTabSz="994934">
              <a:defRPr/>
            </a:pPr>
            <a:r>
              <a:rPr lang="en-US" b="0" noProof="0"/>
              <a:t>Essentially if we could control for all these risk factors we could reduce our risk of worldwide dementia by 40%. </a:t>
            </a:r>
          </a:p>
          <a:p>
            <a:pPr defTabSz="994934">
              <a:defRPr/>
            </a:pPr>
            <a:endParaRPr lang="en-US" b="0" noProof="0"/>
          </a:p>
          <a:p>
            <a:pPr defTabSz="994934">
              <a:defRPr/>
            </a:pPr>
            <a:r>
              <a:rPr lang="en-US" b="0" noProof="0"/>
              <a:t>The most consequential</a:t>
            </a:r>
            <a:r>
              <a:rPr lang="en-US" noProof="0"/>
              <a:t> </a:t>
            </a:r>
            <a:r>
              <a:rPr lang="en-US" b="0" noProof="0"/>
              <a:t>of these risk factors is </a:t>
            </a:r>
            <a:r>
              <a:rPr lang="en-US" b="1" noProof="0"/>
              <a:t>age-related hearing loss, contributing to 8% modifiable risk. </a:t>
            </a:r>
            <a:endParaRPr lang="en-US" b="1" kern="100" noProof="0">
              <a:latin typeface="Calibri"/>
              <a:ea typeface="DengXian"/>
              <a:cs typeface="Calibri"/>
            </a:endParaRPr>
          </a:p>
          <a:p>
            <a:pPr defTabSz="994934">
              <a:defRPr/>
            </a:pPr>
            <a:endParaRPr lang="en-US" b="1" kern="100" noProof="0">
              <a:latin typeface="Calibri"/>
              <a:ea typeface="DengXian"/>
              <a:cs typeface="Calibri"/>
            </a:endParaRPr>
          </a:p>
          <a:p>
            <a:pPr defTabSz="994934">
              <a:defRPr/>
            </a:pPr>
            <a:r>
              <a:rPr lang="en-US" b="0" kern="100" noProof="0">
                <a:latin typeface="Calibri"/>
                <a:ea typeface="DengXian"/>
                <a:cs typeface="Calibri"/>
              </a:rPr>
              <a:t>This means that proper </a:t>
            </a:r>
            <a:r>
              <a:rPr lang="en-US" kern="100" noProof="0">
                <a:latin typeface="Calibri"/>
                <a:ea typeface="DengXian"/>
                <a:cs typeface="Calibri"/>
              </a:rPr>
              <a:t>management of hearing loss could reduce the number of dementia cases. </a:t>
            </a:r>
            <a:r>
              <a:rPr lang="en-US" b="0" noProof="0"/>
              <a:t> Given that we know hearing loss significantly impacts the aging population, </a:t>
            </a:r>
            <a:r>
              <a:rPr lang="en-US" noProof="0"/>
              <a:t>and </a:t>
            </a:r>
            <a:r>
              <a:rPr lang="en-US" b="0" noProof="0"/>
              <a:t>we know </a:t>
            </a:r>
            <a:r>
              <a:rPr lang="en-US" noProof="0"/>
              <a:t>that risk of dementia increases as we age, unaddressed hearing loss is important to address. </a:t>
            </a:r>
          </a:p>
          <a:p>
            <a:pPr defTabSz="994934">
              <a:defRPr/>
            </a:pPr>
            <a:endParaRPr lang="en-US" kern="100" baseline="30000" noProof="0">
              <a:latin typeface="Calibri"/>
              <a:ea typeface="DengXian"/>
              <a:cs typeface="Calibri"/>
            </a:endParaRPr>
          </a:p>
          <a:p>
            <a:endParaRPr lang="en-US" noProof="0"/>
          </a:p>
          <a:p>
            <a:br>
              <a:rPr lang="en-US" b="0" noProof="0"/>
            </a:br>
            <a:r>
              <a:rPr lang="en-US" b="1" noProof="0"/>
              <a:t>References</a:t>
            </a:r>
          </a:p>
          <a:p>
            <a:pPr marL="241653" indent="-241653">
              <a:buAutoNum type="arabicPeriod"/>
            </a:pPr>
            <a:endParaRPr lang="en-US" b="0" noProof="0"/>
          </a:p>
          <a:p>
            <a:r>
              <a:rPr lang="en-US" b="0" noProof="0">
                <a:ea typeface="Arial" panose="020B0604020202020204" pitchFamily="34" charset="0"/>
                <a:cs typeface="Calibri"/>
              </a:rPr>
              <a:t>1. </a:t>
            </a:r>
            <a:r>
              <a:rPr lang="en-US" sz="1900" noProof="0">
                <a:latin typeface="Rotis Sans for Phonak"/>
                <a:ea typeface="Arial" panose="020B0604020202020204" pitchFamily="34" charset="0"/>
                <a:cs typeface="Arial" panose="020B0604020202020204" pitchFamily="34" charset="0"/>
              </a:rPr>
              <a:t>Livingston, G., Huntley, J., </a:t>
            </a:r>
            <a:r>
              <a:rPr lang="en-US" sz="1900" noProof="0" err="1">
                <a:latin typeface="Rotis Sans for Phonak"/>
                <a:ea typeface="Arial" panose="020B0604020202020204" pitchFamily="34" charset="0"/>
                <a:cs typeface="Arial" panose="020B0604020202020204" pitchFamily="34" charset="0"/>
              </a:rPr>
              <a:t>Sommerlad</a:t>
            </a:r>
            <a:r>
              <a:rPr lang="en-US" sz="1900" noProof="0">
                <a:latin typeface="Rotis Sans for Phonak"/>
                <a:ea typeface="Arial" panose="020B0604020202020204" pitchFamily="34" charset="0"/>
                <a:cs typeface="Arial" panose="020B0604020202020204" pitchFamily="34" charset="0"/>
              </a:rPr>
              <a:t>, A., Ames, D., Ballard, C., Banerjee, S., . . . </a:t>
            </a:r>
            <a:r>
              <a:rPr lang="en-US" sz="1900" noProof="0" err="1">
                <a:latin typeface="Rotis Sans for Phonak"/>
                <a:ea typeface="Arial" panose="020B0604020202020204" pitchFamily="34" charset="0"/>
                <a:cs typeface="Arial" panose="020B0604020202020204" pitchFamily="34" charset="0"/>
              </a:rPr>
              <a:t>Mukadam</a:t>
            </a:r>
            <a:r>
              <a:rPr lang="en-US" sz="1900" noProof="0">
                <a:latin typeface="Rotis Sans for Phonak"/>
                <a:ea typeface="Arial" panose="020B0604020202020204" pitchFamily="34" charset="0"/>
                <a:cs typeface="Arial" panose="020B0604020202020204" pitchFamily="34" charset="0"/>
              </a:rPr>
              <a:t>, N. (2020). Dementia prevention, intervention, and care: 2020 report of the Lancet Commission</a:t>
            </a:r>
            <a:r>
              <a:rPr lang="en-US" sz="1900" i="1" noProof="0">
                <a:latin typeface="Rotis Sans for Phonak"/>
                <a:ea typeface="Arial" panose="020B0604020202020204" pitchFamily="34" charset="0"/>
                <a:cs typeface="Arial" panose="020B0604020202020204" pitchFamily="34" charset="0"/>
              </a:rPr>
              <a:t>. The Lancet</a:t>
            </a:r>
            <a:r>
              <a:rPr lang="en-US" sz="1900" noProof="0">
                <a:latin typeface="Rotis Sans for Phonak"/>
                <a:ea typeface="Arial" panose="020B0604020202020204" pitchFamily="34" charset="0"/>
                <a:cs typeface="Arial" panose="020B0604020202020204" pitchFamily="34" charset="0"/>
              </a:rPr>
              <a:t>, 396(10248), 413-446. </a:t>
            </a:r>
            <a:r>
              <a:rPr lang="en-US" sz="1900" noProof="0" err="1">
                <a:latin typeface="Rotis Sans for Phonak"/>
                <a:ea typeface="Arial" panose="020B0604020202020204" pitchFamily="34" charset="0"/>
                <a:cs typeface="Arial" panose="020B0604020202020204" pitchFamily="34" charset="0"/>
              </a:rPr>
              <a:t>doi</a:t>
            </a:r>
            <a:r>
              <a:rPr lang="en-US" sz="1900" noProof="0">
                <a:latin typeface="Rotis Sans for Phonak"/>
                <a:ea typeface="Arial" panose="020B0604020202020204" pitchFamily="34" charset="0"/>
                <a:cs typeface="Arial" panose="020B0604020202020204" pitchFamily="34" charset="0"/>
              </a:rPr>
              <a:t>: 10.1016/S0140-6736(20)30367-6</a:t>
            </a:r>
          </a:p>
          <a:p>
            <a:endParaRPr lang="en-US"/>
          </a:p>
        </p:txBody>
      </p:sp>
    </p:spTree>
    <p:extLst>
      <p:ext uri="{BB962C8B-B14F-4D97-AF65-F5344CB8AC3E}">
        <p14:creationId xmlns:p14="http://schemas.microsoft.com/office/powerpoint/2010/main" val="342012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THIS SLIDE ANIMATES:</a:t>
            </a:r>
          </a:p>
          <a:p>
            <a:r>
              <a:rPr lang="en-US" sz="1200"/>
              <a:t>We specifically wanted to investigate how treating hearing loss might impact things. There were 2 landmark studies published in 2023.</a:t>
            </a:r>
          </a:p>
          <a:p>
            <a:endParaRPr lang="en-US" sz="1200"/>
          </a:p>
          <a:p>
            <a:r>
              <a:rPr lang="en-US" sz="1200" b="1"/>
              <a:t>CLICK</a:t>
            </a:r>
          </a:p>
          <a:p>
            <a:r>
              <a:rPr lang="en-US" sz="1200"/>
              <a:t>The </a:t>
            </a:r>
            <a:r>
              <a:rPr lang="en-US" sz="1200" b="1"/>
              <a:t>ACHIEVE study which stands for Aging and Cognitive Health Evaluation in Elders </a:t>
            </a:r>
            <a:r>
              <a:rPr lang="en-US" sz="1200"/>
              <a:t>is a multicenter Randomized Controlled Trial that was published in The Lancet medical journal in July of this year.</a:t>
            </a:r>
          </a:p>
          <a:p>
            <a:endParaRPr lang="en-US" sz="1200"/>
          </a:p>
          <a:p>
            <a:pPr marL="285750" indent="-285750">
              <a:buFont typeface="Arial" panose="020B0604020202020204" pitchFamily="34" charset="0"/>
              <a:buChar char="•"/>
            </a:pPr>
            <a:r>
              <a:rPr lang="en-US" sz="1200"/>
              <a:t>The study had a sample size of 987 participants</a:t>
            </a:r>
          </a:p>
          <a:p>
            <a:pPr marL="285750" indent="-285750">
              <a:buFont typeface="Arial" panose="020B0604020202020204" pitchFamily="34" charset="0"/>
              <a:buChar char="•"/>
            </a:pPr>
            <a:r>
              <a:rPr lang="en-US" sz="1200"/>
              <a:t>There was a three-year follow-up</a:t>
            </a:r>
          </a:p>
          <a:p>
            <a:pPr marL="0" indent="0">
              <a:buFont typeface="Arial" panose="020B0604020202020204" pitchFamily="34" charset="0"/>
              <a:buNone/>
            </a:pPr>
            <a:endParaRPr lang="en-US" sz="1200"/>
          </a:p>
          <a:p>
            <a:pPr marL="0" indent="0">
              <a:buFont typeface="Arial" panose="020B0604020202020204" pitchFamily="34" charset="0"/>
              <a:buNone/>
            </a:pPr>
            <a:r>
              <a:rPr lang="en-US" sz="1200"/>
              <a:t>The trial aimed at finding an answer to the question whether comprehensive hearing care, including hearing aid fitting, helps to mitigate (or reduce) cognitive decline in an elderly population. </a:t>
            </a:r>
          </a:p>
          <a:p>
            <a:pPr marL="0" indent="0">
              <a:buFont typeface="Arial" panose="020B0604020202020204" pitchFamily="34" charset="0"/>
              <a:buNone/>
            </a:pPr>
            <a:r>
              <a:rPr lang="en-US" sz="1200"/>
              <a:t>Among their key findings is the one here:  By using hearing aids, study participants who were at higher risk for dementia slowed down loss of thinking and memory abilities by almost half</a:t>
            </a:r>
          </a:p>
          <a:p>
            <a:pPr marL="0" indent="0">
              <a:buFont typeface="Arial" panose="020B0604020202020204" pitchFamily="34" charset="0"/>
              <a:buNone/>
            </a:pPr>
            <a:endParaRPr lang="en-US" sz="1200"/>
          </a:p>
          <a:p>
            <a:pPr marL="0" indent="0">
              <a:buFont typeface="Arial" panose="020B0604020202020204" pitchFamily="34" charset="0"/>
              <a:buNone/>
            </a:pPr>
            <a:r>
              <a:rPr lang="en-US" sz="1200" b="1"/>
              <a:t>CLICK</a:t>
            </a:r>
          </a:p>
          <a:p>
            <a:pPr marL="0" indent="0">
              <a:buFont typeface="Arial" panose="020B0604020202020204" pitchFamily="34" charset="0"/>
              <a:buNone/>
            </a:pPr>
            <a:r>
              <a:rPr lang="en-US" sz="1200"/>
              <a:t>The other study is the ENHANCE study:</a:t>
            </a:r>
          </a:p>
          <a:p>
            <a:r>
              <a:rPr lang="en-US" sz="1200" b="1"/>
              <a:t>ENHANCE stands for Evaluation of Hearing Aids and Cognitive Effects. </a:t>
            </a:r>
            <a:r>
              <a:rPr lang="en-US" sz="1200"/>
              <a:t>This is a </a:t>
            </a:r>
            <a:r>
              <a:rPr lang="en-US" sz="1200" b="0"/>
              <a:t>study </a:t>
            </a:r>
            <a:r>
              <a:rPr lang="en-US" sz="1200"/>
              <a:t>out of Australia.</a:t>
            </a:r>
          </a:p>
          <a:p>
            <a:pPr marL="285750" indent="-285750">
              <a:buFont typeface="Arial" panose="020B0604020202020204" pitchFamily="34" charset="0"/>
              <a:buChar char="•"/>
            </a:pPr>
            <a:endParaRPr lang="en-US" sz="1200"/>
          </a:p>
          <a:p>
            <a:pPr marL="0" indent="0">
              <a:buFont typeface="Arial" panose="020B0604020202020204" pitchFamily="34" charset="0"/>
              <a:buNone/>
            </a:pPr>
            <a:r>
              <a:rPr lang="en-US" sz="1200" b="1"/>
              <a:t>160 participants </a:t>
            </a:r>
            <a:r>
              <a:rPr lang="en-US" sz="1200"/>
              <a:t>received hearing intervention, including hearing aid fitting &amp; were </a:t>
            </a:r>
            <a:r>
              <a:rPr lang="en-US" sz="1200" b="1"/>
              <a:t>followed up for 3 years.  </a:t>
            </a:r>
          </a:p>
          <a:p>
            <a:pPr marL="0" indent="0">
              <a:buFont typeface="Arial" panose="020B0604020202020204" pitchFamily="34" charset="0"/>
              <a:buNone/>
            </a:pPr>
            <a:r>
              <a:rPr lang="en-US" sz="1200" b="0"/>
              <a:t>Their cognitive tests were compared to people who did not use hearing aids. This studies’ findings were equally impressive.  </a:t>
            </a:r>
            <a:br>
              <a:rPr lang="en-US" sz="1200" b="0"/>
            </a:br>
            <a:r>
              <a:rPr lang="en-US" sz="1200" b="0"/>
              <a:t>Cognition was stable for those that used hearing aids but declined for the group of participants who were not using hearing aids.  </a:t>
            </a:r>
          </a:p>
          <a:p>
            <a:pPr marL="0" indent="0">
              <a:buFont typeface="Arial" panose="020B0604020202020204" pitchFamily="34" charset="0"/>
              <a:buNone/>
            </a:pPr>
            <a:endParaRPr lang="en-US" sz="1200" b="0"/>
          </a:p>
          <a:p>
            <a:pPr marL="0" indent="0">
              <a:buFont typeface="Arial" panose="020B0604020202020204" pitchFamily="34" charset="0"/>
              <a:buNone/>
            </a:pPr>
            <a:r>
              <a:rPr lang="en-US" sz="1200" b="0"/>
              <a:t>Both of these studies point to the benefit of wearing hearing aids.</a:t>
            </a:r>
          </a:p>
          <a:p>
            <a:endParaRPr lang="en-US"/>
          </a:p>
        </p:txBody>
      </p:sp>
    </p:spTree>
    <p:extLst>
      <p:ext uri="{BB962C8B-B14F-4D97-AF65-F5344CB8AC3E}">
        <p14:creationId xmlns:p14="http://schemas.microsoft.com/office/powerpoint/2010/main" val="1645913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noProof="0">
                <a:latin typeface="+mn-lt"/>
              </a:rPr>
              <a:t>So this is really a good news story after all…</a:t>
            </a:r>
          </a:p>
          <a:p>
            <a:r>
              <a:rPr lang="en-US" noProof="0">
                <a:latin typeface="+mn-lt"/>
              </a:rPr>
              <a:t>By hearing better, you have more access to clear sound that your brain can process appropriately.</a:t>
            </a:r>
          </a:p>
          <a:p>
            <a:r>
              <a:rPr lang="en-US" noProof="0">
                <a:latin typeface="+mn-lt"/>
              </a:rPr>
              <a:t>By hearing better, you allow yourself to be connected to your world and allows your brain to do things other than filling in the blanks or guessing what people are saying.</a:t>
            </a:r>
          </a:p>
          <a:p>
            <a:r>
              <a:rPr lang="en-US" noProof="0">
                <a:latin typeface="+mn-lt"/>
              </a:rPr>
              <a:t>By hearing better, you can communicate better with everyone in your world.  Socializing is a hugely important to your overall well-being, including your cognitive health.  </a:t>
            </a:r>
          </a:p>
          <a:p>
            <a:r>
              <a:rPr lang="en-US" b="1" noProof="0">
                <a:latin typeface="+mn-lt"/>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noProof="0" err="1">
                <a:effectLst/>
                <a:latin typeface="+mn-lt"/>
                <a:ea typeface="DengXian" panose="02010600030101010101" pitchFamily="2" charset="-122"/>
                <a:cs typeface="Arial" panose="020B0604020202020204" pitchFamily="34" charset="0"/>
              </a:rPr>
              <a:t>Blustein</a:t>
            </a:r>
            <a:r>
              <a:rPr lang="en-US" sz="1200" kern="100" noProof="0">
                <a:effectLst/>
                <a:latin typeface="+mn-lt"/>
                <a:ea typeface="DengXian" panose="02010600030101010101" pitchFamily="2" charset="-122"/>
                <a:cs typeface="Arial" panose="020B0604020202020204" pitchFamily="34" charset="0"/>
              </a:rPr>
              <a:t>, J., Weinstein, B. E., &amp; Chodosh, J. (2023). It is time to change our message about hearing loss and dementia. </a:t>
            </a:r>
            <a:r>
              <a:rPr lang="en-US" sz="1200" i="1" kern="100" noProof="0">
                <a:effectLst/>
                <a:latin typeface="+mn-lt"/>
                <a:ea typeface="DengXian" panose="02010600030101010101" pitchFamily="2" charset="-122"/>
                <a:cs typeface="Arial" panose="020B0604020202020204" pitchFamily="34" charset="0"/>
              </a:rPr>
              <a:t>Journal of the American Geriatrics Society</a:t>
            </a:r>
            <a:r>
              <a:rPr lang="en-US" sz="1200" kern="100" noProof="0">
                <a:effectLst/>
                <a:latin typeface="+mn-lt"/>
                <a:ea typeface="DengXian" panose="02010600030101010101" pitchFamily="2" charset="-122"/>
                <a:cs typeface="Arial" panose="020B0604020202020204" pitchFamily="34" charset="0"/>
              </a:rPr>
              <a:t>, 10.1111/jgs.18323. Advance online publication. https://doi.org/10.1111/jgs.18323</a:t>
            </a:r>
          </a:p>
          <a:p>
            <a:endParaRPr lang="de-CH"/>
          </a:p>
        </p:txBody>
      </p:sp>
    </p:spTree>
    <p:extLst>
      <p:ext uri="{BB962C8B-B14F-4D97-AF65-F5344CB8AC3E}">
        <p14:creationId xmlns:p14="http://schemas.microsoft.com/office/powerpoint/2010/main" val="1108004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has never been a more exciting time for hearing better than right now. </a:t>
            </a:r>
          </a:p>
        </p:txBody>
      </p:sp>
    </p:spTree>
    <p:extLst>
      <p:ext uri="{BB962C8B-B14F-4D97-AF65-F5344CB8AC3E}">
        <p14:creationId xmlns:p14="http://schemas.microsoft.com/office/powerpoint/2010/main" val="1938401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 a hearing care provider, I know that conversations happen everywhere:   in quiet, in noise, on the go, over distance, while using technology. </a:t>
            </a:r>
          </a:p>
          <a:p>
            <a:r>
              <a:rPr lang="en-US" sz="1200" kern="1200">
                <a:solidFill>
                  <a:schemeClr val="tx1"/>
                </a:solidFill>
                <a:effectLst/>
                <a:latin typeface="+mn-lt"/>
                <a:ea typeface="+mn-ea"/>
                <a:cs typeface="+mn-cs"/>
              </a:rPr>
              <a:t>My role is to be your partner in this hearing journey together.  It’s important to determine your needs and hearing goals as well as those that come from your family members, friends, and communication partners.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 want to highlight a couple of the many benefits of modern hearing aid technology.</a:t>
            </a:r>
          </a:p>
          <a:p>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2011037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a:lnSpc>
                <a:spcPct val="107000"/>
              </a:lnSpc>
            </a:pPr>
            <a:r>
              <a:rPr lang="en-US" sz="1800">
                <a:solidFill>
                  <a:srgbClr val="000000"/>
                </a:solidFill>
                <a:latin typeface="Calibri" panose="020F0502020204030204" pitchFamily="34" charset="0"/>
                <a:ea typeface="DengXian" panose="02010600030101010101" pitchFamily="2" charset="-122"/>
                <a:cs typeface="Arial" panose="020B0604020202020204" pitchFamily="34" charset="0"/>
              </a:rPr>
              <a:t> The first way we address the variety of environments you encounter is through our automatic processing. The system scans the environment 700 times a second and analyzes to respond and adapt with unique setting combinations for that specific moment in time.</a:t>
            </a:r>
          </a:p>
          <a:p>
            <a:pPr marL="465887">
              <a:lnSpc>
                <a:spcPct val="107000"/>
              </a:lnSpc>
            </a:pPr>
            <a:endParaRPr lang="en-GB" sz="1800">
              <a:solidFill>
                <a:srgbClr val="000000"/>
              </a:solidFill>
              <a:latin typeface="Calibri" panose="020F0502020204030204" pitchFamily="34" charset="0"/>
              <a:ea typeface="DengXian" panose="02010600030101010101" pitchFamily="2" charset="-122"/>
              <a:cs typeface="Arial" panose="020B0604020202020204" pitchFamily="34" charset="0"/>
            </a:endParaRPr>
          </a:p>
          <a:p>
            <a:pPr marL="465887">
              <a:lnSpc>
                <a:spcPct val="107000"/>
              </a:lnSpc>
            </a:pPr>
            <a:r>
              <a:rPr lang="en-US" sz="1800" kern="0">
                <a:latin typeface="Calibri" panose="020F0502020204030204" pitchFamily="34" charset="0"/>
                <a:ea typeface="DengXian" panose="02010600030101010101" pitchFamily="2" charset="-122"/>
                <a:cs typeface="Arial" panose="020B0604020202020204" pitchFamily="34" charset="0"/>
              </a:rPr>
              <a:t>What does that mean for you? It means that the hearing aids can seamlessly adjust to the listening environments that you are in. And it does it </a:t>
            </a:r>
            <a:r>
              <a:rPr lang="en-US" sz="1800" b="1" kern="0">
                <a:latin typeface="Calibri" panose="020F0502020204030204" pitchFamily="34" charset="0"/>
                <a:ea typeface="DengXian" panose="02010600030101010101" pitchFamily="2" charset="-122"/>
                <a:cs typeface="Arial" panose="020B0604020202020204" pitchFamily="34" charset="0"/>
              </a:rPr>
              <a:t>automatically</a:t>
            </a:r>
            <a:r>
              <a:rPr lang="en-US" sz="1800" kern="0">
                <a:latin typeface="Calibri" panose="020F0502020204030204" pitchFamily="34" charset="0"/>
                <a:ea typeface="DengXian" panose="02010600030101010101" pitchFamily="2" charset="-122"/>
                <a:cs typeface="Arial" panose="020B0604020202020204" pitchFamily="34" charset="0"/>
              </a:rPr>
              <a:t> for you—put them on and forget about them. </a:t>
            </a:r>
          </a:p>
          <a:p>
            <a:pPr marL="465887">
              <a:lnSpc>
                <a:spcPct val="107000"/>
              </a:lnSpc>
            </a:pPr>
            <a:endParaRPr lang="en-US" sz="1800" kern="0">
              <a:latin typeface="Calibri" panose="020F0502020204030204" pitchFamily="34" charset="0"/>
              <a:ea typeface="DengXian" panose="02010600030101010101" pitchFamily="2" charset="-122"/>
              <a:cs typeface="Arial" panose="020B0604020202020204" pitchFamily="34" charset="0"/>
            </a:endParaRPr>
          </a:p>
        </p:txBody>
      </p:sp>
      <p:sp>
        <p:nvSpPr>
          <p:cNvPr id="4" name="Slide Number Placeholder 3"/>
          <p:cNvSpPr>
            <a:spLocks noGrp="1"/>
          </p:cNvSpPr>
          <p:nvPr>
            <p:ph type="sldNum" sz="quarter" idx="5"/>
          </p:nvPr>
        </p:nvSpPr>
        <p:spPr/>
        <p:txBody>
          <a:bodyPr/>
          <a:lstStyle/>
          <a:p>
            <a:fld id="{02DC651A-5C41-468D-AF7C-591B243707DD}" type="slidenum">
              <a:rPr lang="de-CH" smtClean="0"/>
              <a:t>20</a:t>
            </a:fld>
            <a:endParaRPr lang="de-CH"/>
          </a:p>
        </p:txBody>
      </p:sp>
    </p:spTree>
    <p:extLst>
      <p:ext uri="{BB962C8B-B14F-4D97-AF65-F5344CB8AC3E}">
        <p14:creationId xmlns:p14="http://schemas.microsoft.com/office/powerpoint/2010/main" val="380141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7735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2900"/>
              <a:t>We know that most of us spend a good amount of the day in quiet situations around home or office. (From datalogging, clients spend at least 68% of their day in listening situations that are classified a Calm situations.)</a:t>
            </a:r>
          </a:p>
          <a:p>
            <a:pPr rtl="0"/>
            <a:endParaRPr lang="en-US" sz="2900"/>
          </a:p>
          <a:p>
            <a:pPr rtl="0"/>
            <a:r>
              <a:rPr lang="en-US" sz="2900"/>
              <a:t>Think about the challenges in these environments—maybe it’s a soft-spoken spouse or grandchildren, or speech from more of a distance due to furniture configuration, someone you have to strain to hear. One advanced feature is proven to help with these soft voices in quiet. We know from the research that Speech Enhancer </a:t>
            </a:r>
            <a:r>
              <a:rPr lang="de-CH" sz="2900" err="1"/>
              <a:t>has</a:t>
            </a:r>
            <a:r>
              <a:rPr lang="de-CH" sz="2900"/>
              <a:t> </a:t>
            </a:r>
            <a:r>
              <a:rPr lang="de-CH" sz="2900" err="1"/>
              <a:t>been</a:t>
            </a:r>
            <a:r>
              <a:rPr lang="de-CH" sz="2900"/>
              <a:t> </a:t>
            </a:r>
            <a:r>
              <a:rPr lang="de-CH" sz="2900" err="1"/>
              <a:t>shown</a:t>
            </a:r>
            <a:r>
              <a:rPr lang="de-CH" sz="2900"/>
              <a:t> </a:t>
            </a:r>
            <a:r>
              <a:rPr lang="de-CH" sz="2900" err="1"/>
              <a:t>to</a:t>
            </a:r>
            <a:r>
              <a:rPr lang="de-CH" sz="2900"/>
              <a:t> </a:t>
            </a:r>
            <a:r>
              <a:rPr lang="de-CH" sz="2900" err="1"/>
              <a:t>lead</a:t>
            </a:r>
            <a:r>
              <a:rPr lang="de-CH" sz="2900"/>
              <a:t> </a:t>
            </a:r>
            <a:r>
              <a:rPr lang="de-CH" sz="2900" err="1"/>
              <a:t>to</a:t>
            </a:r>
            <a:r>
              <a:rPr lang="de-CH" sz="2900"/>
              <a:t> </a:t>
            </a:r>
            <a:r>
              <a:rPr lang="de-CH" sz="2900" err="1"/>
              <a:t>improved</a:t>
            </a:r>
            <a:r>
              <a:rPr lang="de-CH" sz="2900"/>
              <a:t> </a:t>
            </a:r>
            <a:r>
              <a:rPr lang="de-CH" sz="2900" err="1"/>
              <a:t>speech</a:t>
            </a:r>
            <a:r>
              <a:rPr lang="de-CH" sz="2900"/>
              <a:t> </a:t>
            </a:r>
            <a:r>
              <a:rPr lang="de-CH" sz="2900" err="1"/>
              <a:t>intelligibility</a:t>
            </a:r>
            <a:r>
              <a:rPr lang="de-CH" sz="2900"/>
              <a:t>, </a:t>
            </a:r>
            <a:r>
              <a:rPr lang="de-CH" sz="2900" err="1"/>
              <a:t>less</a:t>
            </a:r>
            <a:r>
              <a:rPr lang="de-CH" sz="2900"/>
              <a:t> </a:t>
            </a:r>
            <a:r>
              <a:rPr lang="de-CH" sz="2900" err="1"/>
              <a:t>listening</a:t>
            </a:r>
            <a:r>
              <a:rPr lang="de-CH" sz="2900"/>
              <a:t> </a:t>
            </a:r>
            <a:r>
              <a:rPr lang="de-CH" sz="2900" err="1"/>
              <a:t>effort</a:t>
            </a:r>
            <a:r>
              <a:rPr lang="de-CH" sz="2900"/>
              <a:t> and </a:t>
            </a:r>
            <a:r>
              <a:rPr lang="de-CH" sz="2900" err="1"/>
              <a:t>higher</a:t>
            </a:r>
            <a:r>
              <a:rPr lang="de-CH" sz="2900"/>
              <a:t> </a:t>
            </a:r>
            <a:r>
              <a:rPr lang="de-CH" sz="2900" err="1"/>
              <a:t>memory</a:t>
            </a:r>
            <a:r>
              <a:rPr lang="de-CH" sz="2900"/>
              <a:t>-and </a:t>
            </a:r>
            <a:r>
              <a:rPr lang="de-CH" sz="2900" err="1"/>
              <a:t>comprehension</a:t>
            </a:r>
            <a:r>
              <a:rPr lang="de-CH" sz="2900"/>
              <a:t> </a:t>
            </a:r>
            <a:r>
              <a:rPr lang="de-CH" sz="2900" err="1"/>
              <a:t>performance</a:t>
            </a:r>
            <a:r>
              <a:rPr lang="de-CH" sz="2900"/>
              <a:t>. </a:t>
            </a:r>
          </a:p>
          <a:p>
            <a:pPr rtl="0"/>
            <a:endParaRPr lang="de-CH" sz="2900"/>
          </a:p>
          <a:p>
            <a:pPr rtl="0"/>
            <a:r>
              <a:rPr lang="en-US" sz="2900"/>
              <a:t>What could you do with your day because of being less fatigued? Would you go to that social event because you don’t feel so tired? Would you be more likely to join conversation? Or maybe simply enjoy not being as worn down by the end of the day from working so hard to hear. These are possibilities, and equally we could say that this could have a very positive impact on well being.</a:t>
            </a:r>
          </a:p>
          <a:p>
            <a:pPr rtl="0"/>
            <a:endParaRPr lang="en-US" sz="2900"/>
          </a:p>
          <a:p>
            <a:pPr rtl="0"/>
            <a:endParaRPr lang="en-US" sz="290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t>*Speech Enhancer on versus off </a:t>
            </a:r>
            <a:br>
              <a:rPr lang="en-US" sz="1600" b="0"/>
            </a:br>
            <a:r>
              <a:rPr lang="en-US" sz="1600" b="0"/>
              <a:t>1. </a:t>
            </a:r>
            <a:r>
              <a:rPr lang="en-US" sz="1600" b="0" err="1"/>
              <a:t>Latzel</a:t>
            </a:r>
            <a:r>
              <a:rPr lang="en-US" sz="1600" b="0"/>
              <a:t>, M, </a:t>
            </a:r>
            <a:r>
              <a:rPr lang="en-US" sz="1600" b="0" err="1"/>
              <a:t>Heeren</a:t>
            </a:r>
            <a:r>
              <a:rPr lang="en-US" sz="1600" b="0"/>
              <a:t>, J and </a:t>
            </a:r>
            <a:r>
              <a:rPr lang="en-US" sz="1600" b="0" err="1"/>
              <a:t>Lesimple</a:t>
            </a:r>
            <a:r>
              <a:rPr lang="en-US" sz="1600" b="0"/>
              <a:t>, C.  (2024) "Speech Enhancer reduces listening effort and fatigue." Phonak Field Study News retrieved from </a:t>
            </a:r>
            <a:r>
              <a:rPr lang="en-US" sz="1600" b="0">
                <a:hlinkClick r:id="rId3">
                  <a:extLst>
                    <a:ext uri="{A12FA001-AC4F-418D-AE19-62706E023703}">
                      <ahyp:hlinkClr xmlns:ahyp="http://schemas.microsoft.com/office/drawing/2018/hyperlinkcolor" val="tx"/>
                    </a:ext>
                  </a:extLst>
                </a:hlinkClick>
              </a:rPr>
              <a:t>www.phonak.com/evidence</a:t>
            </a:r>
            <a:endParaRPr lang="en-US" sz="1600" b="0"/>
          </a:p>
          <a:p>
            <a:pPr rtl="0"/>
            <a:endParaRPr lang="en-US" sz="2900"/>
          </a:p>
        </p:txBody>
      </p:sp>
      <p:sp>
        <p:nvSpPr>
          <p:cNvPr id="4" name="Slide Number Placeholder 3"/>
          <p:cNvSpPr>
            <a:spLocks noGrp="1"/>
          </p:cNvSpPr>
          <p:nvPr>
            <p:ph type="sldNum" sz="quarter" idx="5"/>
          </p:nvPr>
        </p:nvSpPr>
        <p:spPr/>
        <p:txBody>
          <a:bodyPr/>
          <a:lstStyle/>
          <a:p>
            <a:fld id="{02DC651A-5C41-468D-AF7C-591B243707DD}" type="slidenum">
              <a:rPr lang="de-CH" smtClean="0"/>
              <a:t>21</a:t>
            </a:fld>
            <a:endParaRPr lang="de-CH"/>
          </a:p>
        </p:txBody>
      </p:sp>
    </p:spTree>
    <p:extLst>
      <p:ext uri="{BB962C8B-B14F-4D97-AF65-F5344CB8AC3E}">
        <p14:creationId xmlns:p14="http://schemas.microsoft.com/office/powerpoint/2010/main" val="1702403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sz="1800" kern="100">
                <a:latin typeface="Times New Roman" panose="02020603050405020304" pitchFamily="18" charset="0"/>
                <a:ea typeface="Times New Roman" panose="02020603050405020304" pitchFamily="18" charset="0"/>
              </a:rPr>
              <a:t>We know that most of us struggle to hear in background noise, as well. We now have hearing aids that revolutionize hearing in these challenging environments. For the first time ever, we have hearing aids with an additional </a:t>
            </a:r>
            <a:r>
              <a:rPr lang="en-US" sz="1800" b="1" kern="100">
                <a:latin typeface="Times New Roman" panose="02020603050405020304" pitchFamily="18" charset="0"/>
                <a:ea typeface="Times New Roman" panose="02020603050405020304" pitchFamily="18" charset="0"/>
              </a:rPr>
              <a:t>dedicated sound processing chip that specifically uses sophisticated artificial intelligence (AI) </a:t>
            </a:r>
            <a:r>
              <a:rPr lang="en-US" sz="1800" kern="100">
                <a:latin typeface="Times New Roman" panose="02020603050405020304" pitchFamily="18" charset="0"/>
                <a:ea typeface="Times New Roman" panose="02020603050405020304" pitchFamily="18" charset="0"/>
              </a:rPr>
              <a:t>to analyze and filter out the background noise like never before! This is a world’s first that is very exciting!</a:t>
            </a:r>
          </a:p>
          <a:p>
            <a:pPr>
              <a:lnSpc>
                <a:spcPct val="107000"/>
              </a:lnSpc>
              <a:spcAft>
                <a:spcPts val="815"/>
              </a:spcAft>
            </a:pPr>
            <a:endParaRPr lang="en-US" sz="1800" kern="100">
              <a:latin typeface="Times New Roman" panose="02020603050405020304" pitchFamily="18" charset="0"/>
              <a:ea typeface="Times New Roman" panose="02020603050405020304" pitchFamily="18" charset="0"/>
            </a:endParaRPr>
          </a:p>
          <a:p>
            <a:pPr>
              <a:lnSpc>
                <a:spcPct val="107000"/>
              </a:lnSpc>
              <a:spcAft>
                <a:spcPts val="815"/>
              </a:spcAft>
            </a:pPr>
            <a:r>
              <a:rPr lang="en-US" sz="1800" kern="100">
                <a:latin typeface="Times New Roman" panose="02020603050405020304" pitchFamily="18" charset="0"/>
                <a:ea typeface="Times New Roman" panose="02020603050405020304" pitchFamily="18" charset="0"/>
              </a:rPr>
              <a:t>These are just a couple of features we have available to help you meet your hearing goals. </a:t>
            </a:r>
          </a:p>
        </p:txBody>
      </p:sp>
      <p:sp>
        <p:nvSpPr>
          <p:cNvPr id="4" name="Slide Number Placeholder 3"/>
          <p:cNvSpPr>
            <a:spLocks noGrp="1"/>
          </p:cNvSpPr>
          <p:nvPr>
            <p:ph type="sldNum" sz="quarter" idx="5"/>
          </p:nvPr>
        </p:nvSpPr>
        <p:spPr/>
        <p:txBody>
          <a:bodyPr/>
          <a:lstStyle/>
          <a:p>
            <a:fld id="{02DC651A-5C41-468D-AF7C-591B243707DD}" type="slidenum">
              <a:rPr lang="de-CH" smtClean="0"/>
              <a:t>22</a:t>
            </a:fld>
            <a:endParaRPr lang="de-CH"/>
          </a:p>
        </p:txBody>
      </p:sp>
    </p:spTree>
    <p:extLst>
      <p:ext uri="{BB962C8B-B14F-4D97-AF65-F5344CB8AC3E}">
        <p14:creationId xmlns:p14="http://schemas.microsoft.com/office/powerpoint/2010/main" val="3617866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US" b="0" i="0" u="none" strike="noStrike" dirty="0" err="1">
                <a:solidFill>
                  <a:srgbClr val="000000"/>
                </a:solidFill>
                <a:effectLst/>
                <a:highlight>
                  <a:srgbClr val="F5F5F5"/>
                </a:highlight>
                <a:latin typeface="Calibri" panose="020F0502020204030204" pitchFamily="34" charset="0"/>
              </a:rPr>
              <a:t>Audeo</a:t>
            </a:r>
            <a:r>
              <a:rPr lang="en-US" b="0" i="0" u="none" strike="noStrike" dirty="0">
                <a:solidFill>
                  <a:srgbClr val="000000"/>
                </a:solidFill>
                <a:effectLst/>
                <a:highlight>
                  <a:srgbClr val="F5F5F5"/>
                </a:highlight>
                <a:latin typeface="Calibri" panose="020F0502020204030204" pitchFamily="34" charset="0"/>
              </a:rPr>
              <a:t> </a:t>
            </a:r>
            <a:r>
              <a:rPr lang="en-US" b="0" i="0" u="none" strike="noStrike" dirty="0" err="1">
                <a:solidFill>
                  <a:srgbClr val="000000"/>
                </a:solidFill>
                <a:effectLst/>
                <a:highlight>
                  <a:srgbClr val="F5F5F5"/>
                </a:highlight>
                <a:latin typeface="Calibri" panose="020F0502020204030204" pitchFamily="34" charset="0"/>
              </a:rPr>
              <a:t>Infinio</a:t>
            </a:r>
            <a:r>
              <a:rPr lang="en-US" b="0" i="0" u="none" strike="noStrike" dirty="0">
                <a:solidFill>
                  <a:srgbClr val="000000"/>
                </a:solidFill>
                <a:effectLst/>
                <a:highlight>
                  <a:srgbClr val="F5F5F5"/>
                </a:highlight>
                <a:latin typeface="Calibri" panose="020F0502020204030204" pitchFamily="34" charset="0"/>
              </a:rPr>
              <a:t> is a receiver-in-the-canal style of hearing aid. The hearing aid sits behind your ear with a nearly invisible wire that runs down to your ear canal for the speaker to sit in. </a:t>
            </a:r>
            <a:endParaRPr lang="en-US" b="0" i="0" dirty="0">
              <a:solidFill>
                <a:srgbClr val="444444"/>
              </a:solidFill>
              <a:effectLst/>
              <a:highlight>
                <a:srgbClr val="F5F5F5"/>
              </a:highlight>
              <a:latin typeface="Calibri" panose="020F0502020204030204" pitchFamily="34" charset="0"/>
            </a:endParaRPr>
          </a:p>
          <a:p>
            <a:pPr algn="l" rtl="0" fontAlgn="base"/>
            <a:r>
              <a:rPr lang="en-US" b="0" i="0" dirty="0">
                <a:solidFill>
                  <a:srgbClr val="444444"/>
                </a:solidFill>
                <a:effectLst/>
                <a:highlight>
                  <a:srgbClr val="F5F5F5"/>
                </a:highlight>
                <a:latin typeface="Calibri" panose="020F0502020204030204" pitchFamily="34" charset="0"/>
              </a:rPr>
              <a:t>​</a:t>
            </a:r>
          </a:p>
          <a:p>
            <a:pPr algn="l" rtl="0" fontAlgn="base"/>
            <a:r>
              <a:rPr lang="en-US" b="0" i="0" u="none" strike="noStrike" dirty="0">
                <a:solidFill>
                  <a:srgbClr val="000000"/>
                </a:solidFill>
                <a:effectLst/>
                <a:highlight>
                  <a:srgbClr val="F5F5F5"/>
                </a:highlight>
                <a:latin typeface="Calibri" panose="020F0502020204030204" pitchFamily="34" charset="0"/>
              </a:rPr>
              <a:t>The </a:t>
            </a:r>
            <a:r>
              <a:rPr lang="en-US" b="0" i="0" u="none" strike="noStrike" dirty="0" err="1">
                <a:solidFill>
                  <a:srgbClr val="000000"/>
                </a:solidFill>
                <a:effectLst/>
                <a:highlight>
                  <a:srgbClr val="F5F5F5"/>
                </a:highlight>
                <a:latin typeface="Calibri" panose="020F0502020204030204" pitchFamily="34" charset="0"/>
              </a:rPr>
              <a:t>Audeo</a:t>
            </a:r>
            <a:r>
              <a:rPr lang="en-US" b="0" i="0" u="none" strike="noStrike" dirty="0">
                <a:solidFill>
                  <a:srgbClr val="000000"/>
                </a:solidFill>
                <a:effectLst/>
                <a:highlight>
                  <a:srgbClr val="F5F5F5"/>
                </a:highlight>
                <a:latin typeface="Calibri" panose="020F0502020204030204" pitchFamily="34" charset="0"/>
              </a:rPr>
              <a:t> </a:t>
            </a:r>
            <a:r>
              <a:rPr lang="en-US" b="0" i="0" u="none" strike="noStrike" dirty="0" err="1">
                <a:solidFill>
                  <a:srgbClr val="000000"/>
                </a:solidFill>
                <a:effectLst/>
                <a:highlight>
                  <a:srgbClr val="F5F5F5"/>
                </a:highlight>
                <a:latin typeface="Calibri" panose="020F0502020204030204" pitchFamily="34" charset="0"/>
              </a:rPr>
              <a:t>Infinio</a:t>
            </a:r>
            <a:r>
              <a:rPr lang="en-US" b="0" i="0" u="none" strike="noStrike" dirty="0">
                <a:solidFill>
                  <a:srgbClr val="000000"/>
                </a:solidFill>
                <a:effectLst/>
                <a:highlight>
                  <a:srgbClr val="F5F5F5"/>
                </a:highlight>
                <a:latin typeface="Calibri" panose="020F0502020204030204" pitchFamily="34" charset="0"/>
              </a:rPr>
              <a:t> portfolio includes </a:t>
            </a:r>
            <a:r>
              <a:rPr lang="en-US" b="0" i="0" u="none" strike="noStrike" dirty="0" err="1">
                <a:solidFill>
                  <a:srgbClr val="000000"/>
                </a:solidFill>
                <a:effectLst/>
                <a:highlight>
                  <a:srgbClr val="F5F5F5"/>
                </a:highlight>
                <a:latin typeface="Calibri" panose="020F0502020204030204" pitchFamily="34" charset="0"/>
              </a:rPr>
              <a:t>Audeo</a:t>
            </a:r>
            <a:r>
              <a:rPr lang="en-US" b="0" i="0" u="none" strike="noStrike" dirty="0">
                <a:solidFill>
                  <a:srgbClr val="000000"/>
                </a:solidFill>
                <a:effectLst/>
                <a:highlight>
                  <a:srgbClr val="F5F5F5"/>
                </a:highlight>
                <a:latin typeface="Calibri" panose="020F0502020204030204" pitchFamily="34" charset="0"/>
              </a:rPr>
              <a:t> </a:t>
            </a:r>
            <a:r>
              <a:rPr lang="en-US" b="0" i="0" u="none" strike="noStrike" dirty="0" err="1">
                <a:solidFill>
                  <a:srgbClr val="000000"/>
                </a:solidFill>
                <a:effectLst/>
                <a:highlight>
                  <a:srgbClr val="F5F5F5"/>
                </a:highlight>
                <a:latin typeface="Calibri" panose="020F0502020204030204" pitchFamily="34" charset="0"/>
              </a:rPr>
              <a:t>Infinio</a:t>
            </a:r>
            <a:r>
              <a:rPr lang="en-US" b="0" i="0" u="none" strike="noStrike" dirty="0">
                <a:solidFill>
                  <a:srgbClr val="000000"/>
                </a:solidFill>
                <a:effectLst/>
                <a:highlight>
                  <a:srgbClr val="F5F5F5"/>
                </a:highlight>
                <a:latin typeface="Calibri" panose="020F0502020204030204" pitchFamily="34" charset="0"/>
              </a:rPr>
              <a:t> Rechargeable and the </a:t>
            </a:r>
            <a:r>
              <a:rPr lang="en-US" b="0" i="0" u="none" strike="noStrike" dirty="0" err="1">
                <a:solidFill>
                  <a:srgbClr val="000000"/>
                </a:solidFill>
                <a:effectLst/>
                <a:highlight>
                  <a:srgbClr val="F5F5F5"/>
                </a:highlight>
                <a:latin typeface="Calibri" panose="020F0502020204030204" pitchFamily="34" charset="0"/>
              </a:rPr>
              <a:t>Audeo</a:t>
            </a:r>
            <a:r>
              <a:rPr lang="en-US" b="0" i="0" u="none" strike="noStrike" dirty="0">
                <a:solidFill>
                  <a:srgbClr val="000000"/>
                </a:solidFill>
                <a:effectLst/>
                <a:highlight>
                  <a:srgbClr val="F5F5F5"/>
                </a:highlight>
                <a:latin typeface="Calibri" panose="020F0502020204030204" pitchFamily="34" charset="0"/>
              </a:rPr>
              <a:t> </a:t>
            </a:r>
            <a:r>
              <a:rPr lang="en-US" b="0" i="0" u="none" strike="noStrike" dirty="0" err="1">
                <a:solidFill>
                  <a:srgbClr val="000000"/>
                </a:solidFill>
                <a:effectLst/>
                <a:highlight>
                  <a:srgbClr val="F5F5F5"/>
                </a:highlight>
                <a:latin typeface="Calibri" panose="020F0502020204030204" pitchFamily="34" charset="0"/>
              </a:rPr>
              <a:t>Infinio</a:t>
            </a:r>
            <a:r>
              <a:rPr lang="en-US" b="0" i="0" u="none" strike="noStrike" dirty="0">
                <a:solidFill>
                  <a:srgbClr val="000000"/>
                </a:solidFill>
                <a:effectLst/>
                <a:highlight>
                  <a:srgbClr val="F5F5F5"/>
                </a:highlight>
                <a:latin typeface="Calibri" panose="020F0502020204030204" pitchFamily="34" charset="0"/>
              </a:rPr>
              <a:t> Sphere that has that exciting new feature we just talked about. </a:t>
            </a:r>
            <a:endParaRPr lang="en-US" b="0" i="0" dirty="0">
              <a:solidFill>
                <a:srgbClr val="444444"/>
              </a:solidFill>
              <a:effectLst/>
              <a:highlight>
                <a:srgbClr val="F5F5F5"/>
              </a:highlight>
              <a:latin typeface="Calibri" panose="020F0502020204030204" pitchFamily="34" charset="0"/>
            </a:endParaRPr>
          </a:p>
          <a:p>
            <a:pPr algn="l" rtl="0" fontAlgn="base"/>
            <a:r>
              <a:rPr lang="en-US" b="0" i="0" dirty="0">
                <a:solidFill>
                  <a:srgbClr val="444444"/>
                </a:solidFill>
                <a:effectLst/>
                <a:highlight>
                  <a:srgbClr val="F5F5F5"/>
                </a:highlight>
                <a:latin typeface="Calibri" panose="020F0502020204030204" pitchFamily="34" charset="0"/>
              </a:rPr>
              <a:t>​</a:t>
            </a:r>
          </a:p>
          <a:p>
            <a:pPr algn="l" rtl="0" fontAlgn="base"/>
            <a:r>
              <a:rPr lang="en-US" b="0" i="0" u="none" strike="noStrike" dirty="0">
                <a:solidFill>
                  <a:srgbClr val="000000"/>
                </a:solidFill>
                <a:effectLst/>
                <a:highlight>
                  <a:srgbClr val="F5F5F5"/>
                </a:highlight>
                <a:latin typeface="Calibri" panose="020F0502020204030204" pitchFamily="34" charset="0"/>
              </a:rPr>
              <a:t>You’ll notice all these models are rechargeable – you’ll no longer need to worry about replacing batteries or having batteries die in the middle of your day. These will last you all day long, and will recharge overnight while you sleep. </a:t>
            </a:r>
            <a:r>
              <a:rPr lang="en-US" b="0" i="0" dirty="0">
                <a:solidFill>
                  <a:srgbClr val="444444"/>
                </a:solidFill>
                <a:effectLst/>
                <a:highlight>
                  <a:srgbClr val="F5F5F5"/>
                </a:highlight>
                <a:latin typeface="Calibri" panose="020F0502020204030204" pitchFamily="34" charset="0"/>
              </a:rPr>
              <a:t>​</a:t>
            </a:r>
          </a:p>
          <a:p>
            <a:pPr algn="l" rtl="0" fontAlgn="base"/>
            <a:r>
              <a:rPr lang="en-US" b="0" i="0" dirty="0">
                <a:solidFill>
                  <a:srgbClr val="444444"/>
                </a:solidFill>
                <a:effectLst/>
                <a:highlight>
                  <a:srgbClr val="F5F5F5"/>
                </a:highlight>
                <a:latin typeface="Calibri" panose="020F0502020204030204" pitchFamily="34" charset="0"/>
              </a:rPr>
              <a:t>​</a:t>
            </a:r>
          </a:p>
          <a:p>
            <a:pPr algn="l" rtl="0" fontAlgn="base"/>
            <a:r>
              <a:rPr lang="en-US" b="0" i="0" u="none" strike="noStrike" dirty="0">
                <a:solidFill>
                  <a:srgbClr val="000000"/>
                </a:solidFill>
                <a:effectLst/>
                <a:highlight>
                  <a:srgbClr val="F5F5F5"/>
                </a:highlight>
                <a:latin typeface="Calibri" panose="020F0502020204030204" pitchFamily="34" charset="0"/>
              </a:rPr>
              <a:t>They also come in 10 different colors to help match your desired level of discretion or style. </a:t>
            </a:r>
            <a:r>
              <a:rPr lang="en-US" b="0" i="0" dirty="0">
                <a:solidFill>
                  <a:srgbClr val="444444"/>
                </a:solidFill>
                <a:effectLst/>
                <a:highlight>
                  <a:srgbClr val="F5F5F5"/>
                </a:highlight>
                <a:latin typeface="Calibri" panose="020F0502020204030204" pitchFamily="34" charset="0"/>
              </a:rPr>
              <a:t>​</a:t>
            </a:r>
          </a:p>
          <a:p>
            <a:pPr algn="l" rtl="0" fontAlgn="base"/>
            <a:r>
              <a:rPr lang="en-US" b="0" i="0" dirty="0">
                <a:solidFill>
                  <a:srgbClr val="444444"/>
                </a:solidFill>
                <a:effectLst/>
                <a:highlight>
                  <a:srgbClr val="F5F5F5"/>
                </a:highlight>
                <a:latin typeface="Calibri" panose="020F0502020204030204" pitchFamily="34" charset="0"/>
              </a:rPr>
              <a:t>​</a:t>
            </a:r>
          </a:p>
          <a:p>
            <a:pPr>
              <a:lnSpc>
                <a:spcPct val="107000"/>
              </a:lnSpc>
              <a:spcAft>
                <a:spcPts val="800"/>
              </a:spcAft>
            </a:pPr>
            <a:endParaRPr lang="de-CH" dirty="0">
              <a:cs typeface="Calibri" panose="020F0502020204030204"/>
            </a:endParaRPr>
          </a:p>
        </p:txBody>
      </p:sp>
      <p:sp>
        <p:nvSpPr>
          <p:cNvPr id="4" name="Foliennummernplatzhalter 3"/>
          <p:cNvSpPr>
            <a:spLocks noGrp="1"/>
          </p:cNvSpPr>
          <p:nvPr>
            <p:ph type="sldNum" sz="quarter" idx="5"/>
          </p:nvPr>
        </p:nvSpPr>
        <p:spPr/>
        <p:txBody>
          <a:bodyPr/>
          <a:lstStyle/>
          <a:p>
            <a:fld id="{02DC651A-5C41-468D-AF7C-591B243707DD}" type="slidenum">
              <a:rPr lang="de-CH" smtClean="0"/>
              <a:t>23</a:t>
            </a:fld>
            <a:endParaRPr lang="de-CH"/>
          </a:p>
        </p:txBody>
      </p:sp>
    </p:spTree>
    <p:extLst>
      <p:ext uri="{BB962C8B-B14F-4D97-AF65-F5344CB8AC3E}">
        <p14:creationId xmlns:p14="http://schemas.microsoft.com/office/powerpoint/2010/main" val="1169421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de-CH" dirty="0"/>
              <a:t>The 3rd </a:t>
            </a:r>
            <a:r>
              <a:rPr lang="de-CH" dirty="0" err="1"/>
              <a:t>generation</a:t>
            </a:r>
            <a:r>
              <a:rPr lang="de-CH" dirty="0"/>
              <a:t> of </a:t>
            </a:r>
            <a:r>
              <a:rPr lang="de-CH" dirty="0" err="1"/>
              <a:t>protection</a:t>
            </a:r>
            <a:r>
              <a:rPr lang="de-CH" dirty="0"/>
              <a:t> </a:t>
            </a:r>
            <a:r>
              <a:rPr lang="de-CH" dirty="0" err="1"/>
              <a:t>with</a:t>
            </a:r>
            <a:r>
              <a:rPr lang="de-CH" dirty="0"/>
              <a:t> w</a:t>
            </a:r>
            <a:r>
              <a:rPr lang="en-US" dirty="0" err="1"/>
              <a:t>ater</a:t>
            </a:r>
            <a:r>
              <a:rPr lang="en-US" dirty="0"/>
              <a:t> resistant and sweatproof technology </a:t>
            </a:r>
            <a:r>
              <a:rPr lang="en-US" b="1" dirty="0"/>
              <a:t>is now a standard offer across the whole Phonak </a:t>
            </a:r>
            <a:r>
              <a:rPr lang="en-US" b="1" dirty="0" err="1"/>
              <a:t>Audéo</a:t>
            </a:r>
            <a:r>
              <a:rPr lang="en-US" b="1" dirty="0"/>
              <a:t> </a:t>
            </a:r>
            <a:r>
              <a:rPr lang="en-US" b="1" dirty="0" err="1"/>
              <a:t>Infinio</a:t>
            </a:r>
            <a:r>
              <a:rPr lang="en-US" b="1" dirty="0"/>
              <a:t> range</a:t>
            </a:r>
          </a:p>
          <a:p>
            <a:pPr defTabSz="931774">
              <a:defRPr/>
            </a:pPr>
            <a:r>
              <a:rPr lang="en-US" b="0" dirty="0"/>
              <a:t>Protection make your </a:t>
            </a:r>
            <a:r>
              <a:rPr lang="en-US" b="0" dirty="0" err="1"/>
              <a:t>Audéo</a:t>
            </a:r>
            <a:r>
              <a:rPr lang="en-US" b="0" dirty="0"/>
              <a:t> </a:t>
            </a:r>
            <a:r>
              <a:rPr lang="en-US" b="0" dirty="0" err="1"/>
              <a:t>Infinio</a:t>
            </a:r>
            <a:r>
              <a:rPr lang="en-US" b="0" dirty="0"/>
              <a:t> hearing aids ready for rain, ready for dust, ready for life.</a:t>
            </a:r>
          </a:p>
          <a:p>
            <a:pPr defTabSz="931774">
              <a:defRPr/>
            </a:pPr>
            <a:endParaRPr lang="en-US" b="0" dirty="0"/>
          </a:p>
          <a:p>
            <a:pPr defTabSz="931774">
              <a:defRPr/>
            </a:pPr>
            <a:endParaRPr lang="de-CH" b="0" dirty="0"/>
          </a:p>
        </p:txBody>
      </p:sp>
      <p:sp>
        <p:nvSpPr>
          <p:cNvPr id="4" name="Slide Number Placeholder 3"/>
          <p:cNvSpPr>
            <a:spLocks noGrp="1"/>
          </p:cNvSpPr>
          <p:nvPr>
            <p:ph type="sldNum" sz="quarter" idx="10"/>
          </p:nvPr>
        </p:nvSpPr>
        <p:spPr/>
        <p:txBody>
          <a:bodyPr/>
          <a:lstStyle/>
          <a:p>
            <a:fld id="{23A13DB0-83B3-4016-8861-7956E113BEB9}" type="slidenum">
              <a:rPr lang="en-GB" smtClean="0"/>
              <a:t>24</a:t>
            </a:fld>
            <a:endParaRPr lang="en-GB"/>
          </a:p>
        </p:txBody>
      </p:sp>
    </p:spTree>
    <p:extLst>
      <p:ext uri="{BB962C8B-B14F-4D97-AF65-F5344CB8AC3E}">
        <p14:creationId xmlns:p14="http://schemas.microsoft.com/office/powerpoint/2010/main" val="2195382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Accessories and smartphone apps can provide additional functionality and control. When we meet, we will discuss your situations and which of these might best fit your situations.</a:t>
            </a:r>
          </a:p>
        </p:txBody>
      </p:sp>
    </p:spTree>
    <p:extLst>
      <p:ext uri="{BB962C8B-B14F-4D97-AF65-F5344CB8AC3E}">
        <p14:creationId xmlns:p14="http://schemas.microsoft.com/office/powerpoint/2010/main" val="1804492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lnSpc>
                <a:spcPct val="107000"/>
              </a:lnSpc>
              <a:spcAft>
                <a:spcPts val="800"/>
              </a:spcAft>
            </a:pPr>
            <a:r>
              <a:rPr lang="en-US" sz="1200" dirty="0">
                <a:cs typeface="Arial"/>
              </a:rPr>
              <a:t>We’ve highlighted one family and type of products, but there are others.</a:t>
            </a:r>
          </a:p>
          <a:p>
            <a:pPr>
              <a:lnSpc>
                <a:spcPct val="107000"/>
              </a:lnSpc>
              <a:spcAft>
                <a:spcPts val="800"/>
              </a:spcAft>
            </a:pPr>
            <a:endParaRPr lang="en-US" sz="1200" dirty="0">
              <a:cs typeface="Arial"/>
            </a:endParaRPr>
          </a:p>
          <a:p>
            <a:pPr>
              <a:lnSpc>
                <a:spcPct val="107000"/>
              </a:lnSpc>
              <a:spcAft>
                <a:spcPts val="800"/>
              </a:spcAft>
            </a:pPr>
            <a:r>
              <a:rPr lang="en-US" sz="1200" dirty="0">
                <a:cs typeface="Arial"/>
              </a:rPr>
              <a:t>Because no two people are exactly alike, there are solutions for every need.  </a:t>
            </a:r>
          </a:p>
          <a:p>
            <a:pPr>
              <a:lnSpc>
                <a:spcPct val="107000"/>
              </a:lnSpc>
              <a:spcAft>
                <a:spcPts val="800"/>
              </a:spcAft>
            </a:pPr>
            <a:r>
              <a:rPr lang="en-US" sz="1200" dirty="0">
                <a:cs typeface="Arial"/>
              </a:rPr>
              <a:t>You don’t have to now about each of these options—that is </a:t>
            </a:r>
            <a:r>
              <a:rPr lang="en-US" sz="1200">
                <a:cs typeface="Arial"/>
              </a:rPr>
              <a:t>my job. Together </a:t>
            </a:r>
            <a:r>
              <a:rPr lang="en-US" sz="1200" dirty="0">
                <a:cs typeface="Arial"/>
              </a:rPr>
              <a:t>we discuss what style of hearing instrument is right for you, what features need to be part of your solution, and what success looks like so we can get you there.</a:t>
            </a:r>
          </a:p>
          <a:p>
            <a:pPr>
              <a:lnSpc>
                <a:spcPct val="107000"/>
              </a:lnSpc>
              <a:spcAft>
                <a:spcPts val="800"/>
              </a:spcAft>
            </a:pPr>
            <a:endParaRPr lang="en-US" sz="1200" dirty="0">
              <a:cs typeface="Arial"/>
            </a:endParaRPr>
          </a:p>
          <a:p>
            <a:pPr>
              <a:lnSpc>
                <a:spcPct val="107000"/>
              </a:lnSpc>
              <a:spcAft>
                <a:spcPts val="800"/>
              </a:spcAft>
            </a:pPr>
            <a:r>
              <a:rPr lang="en-US" sz="1200" dirty="0">
                <a:cs typeface="Arial"/>
              </a:rPr>
              <a:t>We have hearing aids that are :</a:t>
            </a:r>
          </a:p>
          <a:p>
            <a:pPr>
              <a:lnSpc>
                <a:spcPct val="107000"/>
              </a:lnSpc>
              <a:spcAft>
                <a:spcPts val="800"/>
              </a:spcAft>
            </a:pPr>
            <a:r>
              <a:rPr lang="en-US" sz="1200" dirty="0">
                <a:cs typeface="Arial"/>
              </a:rPr>
              <a:t>Bluetooth compatible regardless of your phone</a:t>
            </a:r>
          </a:p>
          <a:p>
            <a:pPr>
              <a:lnSpc>
                <a:spcPct val="107000"/>
              </a:lnSpc>
              <a:spcAft>
                <a:spcPts val="800"/>
              </a:spcAft>
            </a:pPr>
            <a:r>
              <a:rPr lang="en-US" sz="1200" dirty="0">
                <a:cs typeface="Arial"/>
              </a:rPr>
              <a:t>Able to be connected to your technology so you can stream music or movies or phone calls</a:t>
            </a:r>
          </a:p>
          <a:p>
            <a:pPr>
              <a:lnSpc>
                <a:spcPct val="107000"/>
              </a:lnSpc>
              <a:spcAft>
                <a:spcPts val="800"/>
              </a:spcAft>
            </a:pPr>
            <a:r>
              <a:rPr lang="en-US" sz="1200" dirty="0">
                <a:cs typeface="Arial"/>
              </a:rPr>
              <a:t>Designed and tested for dust and moisture so you can live your life without even thinking about your hearing aids</a:t>
            </a:r>
          </a:p>
          <a:p>
            <a:pPr>
              <a:lnSpc>
                <a:spcPct val="107000"/>
              </a:lnSpc>
              <a:spcAft>
                <a:spcPts val="800"/>
              </a:spcAft>
            </a:pPr>
            <a:r>
              <a:rPr lang="en-US" sz="1200" dirty="0">
                <a:cs typeface="Arial"/>
              </a:rPr>
              <a:t>Rechargeable</a:t>
            </a:r>
          </a:p>
          <a:p>
            <a:pPr>
              <a:lnSpc>
                <a:spcPct val="107000"/>
              </a:lnSpc>
              <a:spcAft>
                <a:spcPts val="800"/>
              </a:spcAft>
            </a:pPr>
            <a:r>
              <a:rPr lang="en-US" sz="1200" dirty="0">
                <a:cs typeface="Arial"/>
              </a:rPr>
              <a:t>Automatic</a:t>
            </a:r>
          </a:p>
          <a:p>
            <a:pPr>
              <a:lnSpc>
                <a:spcPct val="107000"/>
              </a:lnSpc>
              <a:spcAft>
                <a:spcPts val="800"/>
              </a:spcAft>
            </a:pPr>
            <a:endParaRPr lang="en-US" sz="1200" dirty="0">
              <a:cs typeface="Arial"/>
            </a:endParaRPr>
          </a:p>
          <a:p>
            <a:pPr>
              <a:lnSpc>
                <a:spcPct val="107000"/>
              </a:lnSpc>
              <a:spcAft>
                <a:spcPts val="800"/>
              </a:spcAft>
            </a:pPr>
            <a:endParaRPr lang="en-US" sz="1200" dirty="0">
              <a:cs typeface="Arial"/>
            </a:endParaRPr>
          </a:p>
          <a:p>
            <a:pPr>
              <a:lnSpc>
                <a:spcPct val="107000"/>
              </a:lnSpc>
              <a:spcAft>
                <a:spcPts val="800"/>
              </a:spcAft>
            </a:pPr>
            <a:r>
              <a:rPr lang="en-US" sz="1200" dirty="0">
                <a:cs typeface="Arial"/>
              </a:rPr>
              <a:t>-Can discuss sophistication of current hearing aids compared to technology even 15 years ago.</a:t>
            </a:r>
          </a:p>
          <a:p>
            <a:pPr>
              <a:lnSpc>
                <a:spcPct val="107000"/>
              </a:lnSpc>
              <a:spcAft>
                <a:spcPts val="800"/>
              </a:spcAft>
            </a:pPr>
            <a:r>
              <a:rPr lang="en-US" sz="1200" dirty="0">
                <a:cs typeface="Arial"/>
              </a:rPr>
              <a:t>-Can discuss your hearing eval/hearing aid eval process</a:t>
            </a:r>
          </a:p>
          <a:p>
            <a:pPr>
              <a:lnSpc>
                <a:spcPct val="107000"/>
              </a:lnSpc>
              <a:spcAft>
                <a:spcPts val="800"/>
              </a:spcAft>
            </a:pPr>
            <a:r>
              <a:rPr lang="en-US" sz="1200" dirty="0">
                <a:cs typeface="Arial"/>
              </a:rPr>
              <a:t>-Can share patient success stories with different types of hearing aids or with hearing aids in-general</a:t>
            </a:r>
          </a:p>
          <a:p>
            <a:pPr>
              <a:lnSpc>
                <a:spcPct val="107000"/>
              </a:lnSpc>
              <a:spcAft>
                <a:spcPts val="800"/>
              </a:spcAft>
            </a:pPr>
            <a:endParaRPr lang="en-US" sz="1200" dirty="0">
              <a:cs typeface="Arial"/>
            </a:endParaRPr>
          </a:p>
          <a:p>
            <a:pPr>
              <a:lnSpc>
                <a:spcPct val="107000"/>
              </a:lnSpc>
              <a:spcAft>
                <a:spcPts val="800"/>
              </a:spcAft>
            </a:pPr>
            <a:endParaRPr lang="en-US" sz="1200" dirty="0">
              <a:cs typeface="Arial"/>
            </a:endParaRPr>
          </a:p>
          <a:p>
            <a:pPr>
              <a:lnSpc>
                <a:spcPct val="107000"/>
              </a:lnSpc>
              <a:spcAft>
                <a:spcPts val="800"/>
              </a:spcAft>
            </a:pPr>
            <a:endParaRPr lang="en-US" sz="1200" dirty="0">
              <a:cs typeface="Arial"/>
            </a:endParaRPr>
          </a:p>
          <a:p>
            <a:pPr>
              <a:lnSpc>
                <a:spcPct val="107000"/>
              </a:lnSpc>
              <a:spcAft>
                <a:spcPts val="800"/>
              </a:spcAft>
            </a:pPr>
            <a:endParaRPr lang="en-US" sz="1200" dirty="0">
              <a:cs typeface="Arial"/>
            </a:endParaRPr>
          </a:p>
        </p:txBody>
      </p:sp>
    </p:spTree>
    <p:extLst>
      <p:ext uri="{BB962C8B-B14F-4D97-AF65-F5344CB8AC3E}">
        <p14:creationId xmlns:p14="http://schemas.microsoft.com/office/powerpoint/2010/main" val="3643652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summary, we’ve reviewed how your brain and your ears are equal partners, and that when you hear better you can think better.</a:t>
            </a:r>
          </a:p>
          <a:p>
            <a:r>
              <a:rPr lang="en-US"/>
              <a:t>According to the newly published longitudinal studies we reviewed, hearing aids can be protective of your cognitive health, and</a:t>
            </a:r>
          </a:p>
          <a:p>
            <a:r>
              <a:rPr lang="en-US"/>
              <a:t>By wearing hearing aids, you not only play an important role in your cognitive health, but you have the power to potentially positively-affect your brain’s ability to think and remember.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We ended by highlighting a few hearing aid features that reduce listening effort and help as you go throughout your day.  </a:t>
            </a:r>
          </a:p>
          <a:p>
            <a:endParaRPr lang="en-US"/>
          </a:p>
          <a:p>
            <a:r>
              <a:rPr lang="en-US"/>
              <a:t>Of course, (my team and) I would love to be your partner on this journey…</a:t>
            </a:r>
          </a:p>
        </p:txBody>
      </p:sp>
    </p:spTree>
    <p:extLst>
      <p:ext uri="{BB962C8B-B14F-4D97-AF65-F5344CB8AC3E}">
        <p14:creationId xmlns:p14="http://schemas.microsoft.com/office/powerpoint/2010/main" val="426552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Add next steps for participants or any closing details.</a:t>
            </a:r>
          </a:p>
        </p:txBody>
      </p:sp>
    </p:spTree>
    <p:extLst>
      <p:ext uri="{BB962C8B-B14F-4D97-AF65-F5344CB8AC3E}">
        <p14:creationId xmlns:p14="http://schemas.microsoft.com/office/powerpoint/2010/main" val="1778343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Welcome:  Here is what we’ll review in the short time we have together.</a:t>
            </a:r>
          </a:p>
          <a:p>
            <a:r>
              <a:rPr lang="en-US"/>
              <a:t>I’ll tell you a little more about me and my practice, review how we hear, and then review current scientific developments that explore the link between hearing and our brains and cognition.  </a:t>
            </a:r>
          </a:p>
        </p:txBody>
      </p:sp>
    </p:spTree>
    <p:extLst>
      <p:ext uri="{BB962C8B-B14F-4D97-AF65-F5344CB8AC3E}">
        <p14:creationId xmlns:p14="http://schemas.microsoft.com/office/powerpoint/2010/main" val="1572131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get us started, I’d like to take a few minutes to watch a short video that describes how we hear. </a:t>
            </a:r>
          </a:p>
        </p:txBody>
      </p:sp>
      <p:sp>
        <p:nvSpPr>
          <p:cNvPr id="4" name="Slide Number Placeholder 3"/>
          <p:cNvSpPr>
            <a:spLocks noGrp="1"/>
          </p:cNvSpPr>
          <p:nvPr>
            <p:ph type="sldNum" sz="quarter" idx="5"/>
          </p:nvPr>
        </p:nvSpPr>
        <p:spPr/>
        <p:txBody>
          <a:bodyPr/>
          <a:lstStyle/>
          <a:p>
            <a:fld id="{23A13DB0-83B3-4016-8861-7956E113BEB9}" type="slidenum">
              <a:rPr lang="en-GB" smtClean="0"/>
              <a:t>5</a:t>
            </a:fld>
            <a:endParaRPr lang="en-GB"/>
          </a:p>
        </p:txBody>
      </p:sp>
    </p:spTree>
    <p:extLst>
      <p:ext uri="{BB962C8B-B14F-4D97-AF65-F5344CB8AC3E}">
        <p14:creationId xmlns:p14="http://schemas.microsoft.com/office/powerpoint/2010/main" val="2610051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https://youtu.be/eQEaiZ2j9oc</a:t>
            </a:r>
          </a:p>
          <a:p>
            <a:endParaRPr lang="en-US"/>
          </a:p>
          <a:p>
            <a:r>
              <a:rPr lang="en-US"/>
              <a:t>Video is 2:27 long and you need internet to play the video.</a:t>
            </a:r>
          </a:p>
          <a:p>
            <a:endParaRPr lang="en-US"/>
          </a:p>
          <a:p>
            <a:r>
              <a:rPr lang="en-US"/>
              <a:t>Segue from the end of the video where the brain understands to how the brain and the ears are equal partners.</a:t>
            </a:r>
          </a:p>
        </p:txBody>
      </p:sp>
      <p:sp>
        <p:nvSpPr>
          <p:cNvPr id="4" name="Slide Number Placeholder 3"/>
          <p:cNvSpPr>
            <a:spLocks noGrp="1"/>
          </p:cNvSpPr>
          <p:nvPr>
            <p:ph type="sldNum" sz="quarter" idx="5"/>
          </p:nvPr>
        </p:nvSpPr>
        <p:spPr/>
        <p:txBody>
          <a:bodyPr/>
          <a:lstStyle/>
          <a:p>
            <a:fld id="{02DC651A-5C41-468D-AF7C-591B243707DD}" type="slidenum">
              <a:rPr lang="de-CH" smtClean="0"/>
              <a:t>6</a:t>
            </a:fld>
            <a:endParaRPr lang="de-CH"/>
          </a:p>
        </p:txBody>
      </p:sp>
    </p:spTree>
    <p:extLst>
      <p:ext uri="{BB962C8B-B14F-4D97-AF65-F5344CB8AC3E}">
        <p14:creationId xmlns:p14="http://schemas.microsoft.com/office/powerpoint/2010/main" val="4264050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not just your ears doing the work of hearing, listening and understanding, but it’s also your brain.  And your ears and your brain are linked together.</a:t>
            </a:r>
          </a:p>
        </p:txBody>
      </p:sp>
    </p:spTree>
    <p:extLst>
      <p:ext uri="{BB962C8B-B14F-4D97-AF65-F5344CB8AC3E}">
        <p14:creationId xmlns:p14="http://schemas.microsoft.com/office/powerpoint/2010/main" val="1044188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lnSpc>
                <a:spcPts val="2000"/>
              </a:lnSpc>
              <a:spcBef>
                <a:spcPts val="1000"/>
              </a:spcBef>
            </a:pPr>
            <a:r>
              <a:rPr lang="en-US">
                <a:cs typeface="Calibri" panose="020F0502020204030204"/>
              </a:rPr>
              <a:t>Let’s talk about what I mean about the ears and the brain being equal partners.  </a:t>
            </a:r>
          </a:p>
          <a:p>
            <a:pPr>
              <a:lnSpc>
                <a:spcPts val="2000"/>
              </a:lnSpc>
              <a:spcBef>
                <a:spcPts val="1000"/>
              </a:spcBef>
            </a:pPr>
            <a:endParaRPr lang="en-US">
              <a:cs typeface="Calibri" panose="020F0502020204030204"/>
            </a:endParaRPr>
          </a:p>
          <a:p>
            <a:pPr>
              <a:lnSpc>
                <a:spcPts val="2000"/>
              </a:lnSpc>
              <a:spcBef>
                <a:spcPts val="1000"/>
              </a:spcBef>
            </a:pPr>
            <a:r>
              <a:rPr lang="en-US" b="1">
                <a:cs typeface="Calibri" panose="020F0502020204030204"/>
              </a:rPr>
              <a:t>Animations:  </a:t>
            </a:r>
          </a:p>
          <a:p>
            <a:pPr>
              <a:lnSpc>
                <a:spcPts val="2000"/>
              </a:lnSpc>
              <a:spcBef>
                <a:spcPts val="1000"/>
              </a:spcBef>
            </a:pPr>
            <a:r>
              <a:rPr lang="en-US" b="1">
                <a:cs typeface="Calibri" panose="020F0502020204030204"/>
              </a:rPr>
              <a:t>1,  [CLICK] Just as we saw in the video, your ears pick up the acoustic signals (AKA sounds in your world)</a:t>
            </a:r>
          </a:p>
          <a:p>
            <a:pPr>
              <a:lnSpc>
                <a:spcPts val="2000"/>
              </a:lnSpc>
              <a:spcBef>
                <a:spcPts val="1000"/>
              </a:spcBef>
            </a:pPr>
            <a:r>
              <a:rPr lang="en-US" b="1">
                <a:cs typeface="Calibri" panose="020F0502020204030204"/>
              </a:rPr>
              <a:t>2.  The ear then decodes the information so it can travel to the brain and</a:t>
            </a:r>
          </a:p>
          <a:p>
            <a:pPr marL="228600" indent="-228600">
              <a:lnSpc>
                <a:spcPts val="2000"/>
              </a:lnSpc>
              <a:spcBef>
                <a:spcPts val="1000"/>
              </a:spcBef>
              <a:buAutoNum type="arabicPeriod" startAt="3"/>
            </a:pPr>
            <a:r>
              <a:rPr lang="en-US" b="1">
                <a:cs typeface="Calibri" panose="020F0502020204030204"/>
              </a:rPr>
              <a:t>the brain puts the sound puzzle together in a way that makes sense to the brain</a:t>
            </a:r>
            <a:r>
              <a:rPr lang="en-US">
                <a:cs typeface="Calibri" panose="020F0502020204030204"/>
              </a:rPr>
              <a:t>.  (Have you misunderstood someone because of this problem here?)  </a:t>
            </a:r>
          </a:p>
          <a:p>
            <a:pPr marL="228600" indent="-228600">
              <a:lnSpc>
                <a:spcPts val="2000"/>
              </a:lnSpc>
              <a:spcBef>
                <a:spcPts val="1000"/>
              </a:spcBef>
              <a:buAutoNum type="arabicPeriod" startAt="3"/>
            </a:pPr>
            <a:r>
              <a:rPr lang="en-US" b="1">
                <a:cs typeface="Calibri" panose="020F0502020204030204"/>
              </a:rPr>
              <a:t>Of course, The better the quality of the incoming signal, the better the chances for speech comprehension.</a:t>
            </a:r>
            <a:r>
              <a:rPr lang="en-US" b="1" baseline="30000">
                <a:cs typeface="Calibri" panose="020F0502020204030204"/>
              </a:rPr>
              <a:t>1-2 </a:t>
            </a:r>
          </a:p>
          <a:p>
            <a:pPr>
              <a:lnSpc>
                <a:spcPts val="2000"/>
              </a:lnSpc>
              <a:spcBef>
                <a:spcPts val="1000"/>
              </a:spcBef>
            </a:pPr>
            <a:endParaRPr lang="en-US">
              <a:cs typeface="Calibri" panose="020F0502020204030204"/>
            </a:endParaRPr>
          </a:p>
          <a:p>
            <a:pPr>
              <a:lnSpc>
                <a:spcPts val="2000"/>
              </a:lnSpc>
              <a:spcBef>
                <a:spcPts val="1000"/>
              </a:spcBef>
            </a:pPr>
            <a:r>
              <a:rPr lang="en-US" b="0">
                <a:cs typeface="Calibri" panose="020F0502020204030204"/>
              </a:rPr>
              <a:t>The better the cognitive resources, the better they can potentially compensate for missing information or hearing loss. </a:t>
            </a:r>
          </a:p>
          <a:p>
            <a:pPr>
              <a:lnSpc>
                <a:spcPts val="2000"/>
              </a:lnSpc>
              <a:spcBef>
                <a:spcPts val="1000"/>
              </a:spcBef>
            </a:pPr>
            <a:endParaRPr lang="en-US" b="0">
              <a:cs typeface="Calibri" panose="020F0502020204030204"/>
            </a:endParaRPr>
          </a:p>
          <a:p>
            <a:pPr>
              <a:lnSpc>
                <a:spcPts val="2000"/>
              </a:lnSpc>
              <a:spcBef>
                <a:spcPts val="1000"/>
              </a:spcBef>
            </a:pPr>
            <a:r>
              <a:rPr lang="en-US" b="0">
                <a:cs typeface="Calibri" panose="020F0502020204030204"/>
              </a:rPr>
              <a:t>Now, let’s talk about who experiences difficulties hearing.</a:t>
            </a:r>
          </a:p>
          <a:p>
            <a:pPr>
              <a:lnSpc>
                <a:spcPts val="2000"/>
              </a:lnSpc>
              <a:spcBef>
                <a:spcPts val="1000"/>
              </a:spcBef>
            </a:pPr>
            <a:endParaRPr lang="en-US">
              <a:cs typeface="Calibri" panose="020F0502020204030204"/>
            </a:endParaRPr>
          </a:p>
          <a:p>
            <a:pPr>
              <a:lnSpc>
                <a:spcPts val="2000"/>
              </a:lnSpc>
              <a:spcBef>
                <a:spcPts val="1000"/>
              </a:spcBef>
            </a:pPr>
            <a:r>
              <a:rPr lang="en-US" b="1">
                <a:cs typeface="Calibri" panose="020F0502020204030204"/>
              </a:rPr>
              <a:t>References:</a:t>
            </a:r>
          </a:p>
          <a:p>
            <a:pPr marL="228600" indent="-228600">
              <a:spcBef>
                <a:spcPts val="700"/>
              </a:spcBef>
              <a:buAutoNum type="arabicPeriod"/>
            </a:pPr>
            <a:endParaRPr lang="en-US"/>
          </a:p>
          <a:p>
            <a:pPr marL="228600" indent="-228600">
              <a:spcBef>
                <a:spcPts val="700"/>
              </a:spcBef>
              <a:buAutoNum type="arabicPeriod"/>
            </a:pPr>
            <a:r>
              <a:rPr lang="en-US" err="1"/>
              <a:t>Kiessling</a:t>
            </a:r>
            <a:r>
              <a:rPr lang="en-US"/>
              <a:t>, J., </a:t>
            </a:r>
            <a:r>
              <a:rPr lang="en-US" err="1"/>
              <a:t>Pichora</a:t>
            </a:r>
            <a:r>
              <a:rPr lang="en-US"/>
              <a:t>-Fuller, M. K., Gatehouse, S., Stephens, D., </a:t>
            </a:r>
            <a:r>
              <a:rPr lang="en-US" err="1"/>
              <a:t>Arlinger</a:t>
            </a:r>
            <a:r>
              <a:rPr lang="en-US"/>
              <a:t>, S., Chisolm, T., . . . von Wedel, H. (2003). Candidature for and delivery of audiological services: special needs of older people. </a:t>
            </a:r>
            <a:r>
              <a:rPr lang="en-US" i="1"/>
              <a:t>International Journal of Audiology</a:t>
            </a:r>
            <a:r>
              <a:rPr lang="en-US"/>
              <a:t>, 42 Suppl 2, 2S92-101. </a:t>
            </a:r>
            <a:endParaRPr lang="en-US">
              <a:cs typeface="Calibri" panose="020F0502020204030204"/>
            </a:endParaRPr>
          </a:p>
          <a:p>
            <a:pPr>
              <a:spcBef>
                <a:spcPts val="700"/>
              </a:spcBef>
            </a:pPr>
            <a:endParaRPr lang="en-US"/>
          </a:p>
          <a:p>
            <a:pPr>
              <a:spcBef>
                <a:spcPts val="700"/>
              </a:spcBef>
            </a:pPr>
            <a:r>
              <a:rPr lang="en-US"/>
              <a:t>2.   </a:t>
            </a:r>
            <a:r>
              <a:rPr lang="en-US" err="1"/>
              <a:t>Pichora</a:t>
            </a:r>
            <a:r>
              <a:rPr lang="en-US"/>
              <a:t>-Fuller, M. K. (2008). Audition and cognition: Where lab meets clinic. </a:t>
            </a:r>
            <a:r>
              <a:rPr lang="en-US" i="1"/>
              <a:t>The ASHA Leader</a:t>
            </a:r>
            <a:r>
              <a:rPr lang="en-US"/>
              <a:t>, 13(10), 14-17. </a:t>
            </a:r>
            <a:endParaRPr lang="en-US">
              <a:cs typeface="Calibri"/>
            </a:endParaRPr>
          </a:p>
        </p:txBody>
      </p:sp>
    </p:spTree>
    <p:extLst>
      <p:ext uri="{BB962C8B-B14F-4D97-AF65-F5344CB8AC3E}">
        <p14:creationId xmlns:p14="http://schemas.microsoft.com/office/powerpoint/2010/main" val="2387453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According to the Global Burden of Disease Study, </a:t>
            </a:r>
            <a:r>
              <a:rPr lang="en-US" sz="1200" b="1" kern="1200">
                <a:solidFill>
                  <a:schemeClr val="tx1"/>
                </a:solidFill>
                <a:effectLst/>
                <a:latin typeface="+mn-lt"/>
                <a:ea typeface="+mn-ea"/>
                <a:cs typeface="+mn-cs"/>
              </a:rPr>
              <a:t>age-related hearing loss is ranked as the 5</a:t>
            </a:r>
            <a:r>
              <a:rPr lang="en-US" sz="1200" b="1" kern="1200" baseline="30000">
                <a:solidFill>
                  <a:schemeClr val="tx1"/>
                </a:solidFill>
                <a:effectLst/>
                <a:latin typeface="+mn-lt"/>
                <a:ea typeface="+mn-ea"/>
                <a:cs typeface="+mn-cs"/>
              </a:rPr>
              <a:t>th</a:t>
            </a:r>
            <a:r>
              <a:rPr lang="en-US" sz="1200" b="1" kern="1200">
                <a:solidFill>
                  <a:schemeClr val="tx1"/>
                </a:solidFill>
                <a:effectLst/>
                <a:latin typeface="+mn-lt"/>
                <a:ea typeface="+mn-ea"/>
                <a:cs typeface="+mn-cs"/>
              </a:rPr>
              <a:t> leading cause of disability across ages</a:t>
            </a:r>
            <a:r>
              <a:rPr lang="en-US" sz="1200" kern="1200">
                <a:solidFill>
                  <a:schemeClr val="tx1"/>
                </a:solidFill>
                <a:effectLst/>
                <a:latin typeface="+mn-lt"/>
                <a:ea typeface="+mn-ea"/>
                <a:cs typeface="+mn-cs"/>
              </a:rPr>
              <a:t>.</a:t>
            </a:r>
            <a:r>
              <a:rPr lang="en-US" sz="1200" kern="1200" baseline="30000">
                <a:solidFill>
                  <a:schemeClr val="tx1"/>
                </a:solidFill>
                <a:effectLst/>
                <a:latin typeface="+mn-lt"/>
                <a:ea typeface="+mn-ea"/>
                <a:cs typeface="+mn-cs"/>
              </a:rPr>
              <a:t>1   </a:t>
            </a:r>
            <a:r>
              <a:rPr lang="en-US" sz="1200" kern="1200" baseline="0">
                <a:solidFill>
                  <a:schemeClr val="tx1"/>
                </a:solidFill>
                <a:effectLst/>
                <a:latin typeface="+mn-lt"/>
                <a:ea typeface="+mn-ea"/>
                <a:cs typeface="+mn-cs"/>
              </a:rPr>
              <a:t>The other 4 are </a:t>
            </a:r>
            <a:r>
              <a:rPr lang="en-US" sz="1200" kern="1200">
                <a:solidFill>
                  <a:schemeClr val="tx1"/>
                </a:solidFill>
                <a:effectLst/>
                <a:latin typeface="+mn-lt"/>
                <a:ea typeface="+mn-ea"/>
                <a:cs typeface="+mn-cs"/>
              </a:rPr>
              <a:t>low back pain, headache disorders, depressive disorders and diabetes.</a:t>
            </a:r>
            <a:endParaRPr lang="de-CH"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US" sz="1200" b="1" kern="1200">
              <a:solidFill>
                <a:schemeClr val="tx1"/>
              </a:solidFill>
              <a:effectLst/>
              <a:latin typeface="+mn-lt"/>
              <a:ea typeface="+mn-ea"/>
              <a:cs typeface="+mn-cs"/>
            </a:endParaRPr>
          </a:p>
          <a:p>
            <a:pPr marL="285750" indent="-285750">
              <a:buFont typeface="Arial"/>
              <a:buChar char="•"/>
            </a:pPr>
            <a:r>
              <a:rPr lang="en-US" sz="1200" kern="1200">
                <a:solidFill>
                  <a:schemeClr val="tx1"/>
                </a:solidFill>
                <a:effectLst/>
                <a:latin typeface="+mn-lt"/>
                <a:ea typeface="+mn-ea"/>
                <a:cs typeface="+mn-cs"/>
              </a:rPr>
              <a:t>And as we know, the older population is more at risk. </a:t>
            </a:r>
            <a:r>
              <a:rPr lang="en-GB" sz="1200" kern="1200">
                <a:solidFill>
                  <a:schemeClr val="tx1"/>
                </a:solidFill>
                <a:effectLst/>
                <a:latin typeface="+mn-lt"/>
                <a:ea typeface="+mn-ea"/>
                <a:cs typeface="+mn-cs"/>
              </a:rPr>
              <a:t>Currently, </a:t>
            </a:r>
            <a:r>
              <a:rPr lang="en-GB" sz="1200" b="1" kern="1200">
                <a:solidFill>
                  <a:schemeClr val="tx1"/>
                </a:solidFill>
                <a:effectLst/>
                <a:latin typeface="+mn-lt"/>
                <a:ea typeface="+mn-ea"/>
                <a:cs typeface="+mn-cs"/>
              </a:rPr>
              <a:t>65% of adults over age 60 have hearing loss.</a:t>
            </a:r>
            <a:r>
              <a:rPr lang="en-GB" sz="1200" b="1" kern="1200" baseline="30000">
                <a:solidFill>
                  <a:schemeClr val="tx1"/>
                </a:solidFill>
                <a:effectLst/>
                <a:latin typeface="+mn-lt"/>
                <a:ea typeface="+mn-ea"/>
                <a:cs typeface="+mn-cs"/>
              </a:rPr>
              <a:t>2</a:t>
            </a:r>
          </a:p>
          <a:p>
            <a:r>
              <a:rPr lang="en-US" b="1">
                <a:latin typeface="+mn-lt"/>
              </a:rPr>
              <a:t>References:</a:t>
            </a:r>
          </a:p>
          <a:p>
            <a:pPr marL="228600" indent="-228600">
              <a:spcBef>
                <a:spcPts val="0"/>
              </a:spcBef>
              <a:buClr>
                <a:schemeClr val="bg2"/>
              </a:buClr>
              <a:buFont typeface="+mj-lt"/>
              <a:buAutoNum type="arabicPeriod"/>
            </a:pPr>
            <a:r>
              <a:rPr lang="en-GB" sz="1200">
                <a:latin typeface="+mn-lt"/>
              </a:rPr>
              <a:t>Institute for Health Metrics and Evaluation (IHME). (2018). Findings from the Global Burden of Disease Study 2017. Seattle, WA: IHME. </a:t>
            </a:r>
            <a:r>
              <a:rPr lang="en-GB" sz="1200">
                <a:latin typeface="+mn-lt"/>
                <a:hlinkClick r:id="rId3">
                  <a:extLst>
                    <a:ext uri="{A12FA001-AC4F-418D-AE19-62706E023703}">
                      <ahyp:hlinkClr xmlns:ahyp="http://schemas.microsoft.com/office/drawing/2018/hyperlinkcolor" val="tx"/>
                    </a:ext>
                  </a:extLst>
                </a:hlinkClick>
              </a:rPr>
              <a:t>http://www.healthdata.org/sites/default/files/files/policy_report/2019/GBD_2017_Booklet.pdf</a:t>
            </a:r>
            <a:br>
              <a:rPr lang="en-GB" sz="1200">
                <a:latin typeface="+mn-lt"/>
              </a:rPr>
            </a:br>
            <a:endParaRPr lang="en-GB" sz="1200">
              <a:latin typeface="+mn-lt"/>
            </a:endParaRPr>
          </a:p>
          <a:p>
            <a:pPr marL="228600" indent="-228600">
              <a:spcBef>
                <a:spcPts val="0"/>
              </a:spcBef>
              <a:buClr>
                <a:schemeClr val="bg2"/>
              </a:buClr>
              <a:buFont typeface="+mj-lt"/>
              <a:buAutoNum type="arabicPeriod"/>
            </a:pPr>
            <a:r>
              <a:rPr lang="en-US">
                <a:latin typeface="+mn-lt"/>
              </a:rPr>
              <a:t>World Health Organization. (2021). World report on hearing. Geneva: World Health Organization. Retrieved from https://www.who.int/publications/i/item/world-report-on-hearing</a:t>
            </a:r>
          </a:p>
          <a:p>
            <a:pPr marL="0" indent="0">
              <a:buFont typeface="Arial"/>
              <a:buNone/>
            </a:pPr>
            <a:endParaRPr lang="en-GB" sz="1200" b="1" kern="1200" baseline="30000">
              <a:solidFill>
                <a:schemeClr val="tx1"/>
              </a:solidFill>
              <a:effectLst/>
              <a:latin typeface="+mn-lt"/>
              <a:ea typeface="+mn-ea"/>
              <a:cs typeface="+mn-cs"/>
            </a:endParaRPr>
          </a:p>
          <a:p>
            <a:r>
              <a:rPr lang="en-US" sz="1200" kern="1200">
                <a:solidFill>
                  <a:schemeClr val="tx1"/>
                </a:solidFill>
                <a:effectLst/>
                <a:latin typeface="+mn-lt"/>
                <a:ea typeface="+mn-ea"/>
                <a:cs typeface="+mn-cs"/>
              </a:rPr>
              <a:t>MORE STATS BELOW:</a:t>
            </a:r>
          </a:p>
          <a:p>
            <a:endParaRPr lang="en-US" sz="1200" kern="1200">
              <a:solidFill>
                <a:schemeClr val="tx1"/>
              </a:solidFill>
              <a:effectLst/>
              <a:latin typeface="+mn-lt"/>
              <a:ea typeface="+mn-ea"/>
              <a:cs typeface="+mn-cs"/>
            </a:endParaRPr>
          </a:p>
          <a:p>
            <a:pPr algn="l"/>
            <a:r>
              <a:rPr lang="en-US" b="1" i="0">
                <a:solidFill>
                  <a:srgbClr val="20558A"/>
                </a:solidFill>
                <a:effectLst/>
                <a:latin typeface="merriweather" panose="00000500000000000000" pitchFamily="2" charset="0"/>
              </a:rPr>
              <a:t>Quick Statistics About Hearing from NIH; retrieved on 12/21/23.</a:t>
            </a:r>
          </a:p>
          <a:p>
            <a:pPr algn="l">
              <a:buFont typeface="Arial" panose="020B0604020202020204" pitchFamily="34" charset="0"/>
              <a:buChar char="•"/>
            </a:pPr>
            <a:r>
              <a:rPr lang="en-US" b="0" i="0">
                <a:solidFill>
                  <a:srgbClr val="1B1B1B"/>
                </a:solidFill>
                <a:effectLst/>
                <a:latin typeface="public_sans"/>
              </a:rPr>
              <a:t>About 2 to 3 out of every 1,000 children in the United States are born with a detectable level of hearing loss in one or both ears.</a:t>
            </a:r>
            <a:r>
              <a:rPr lang="en-US" b="0" i="0" u="none" strike="noStrike" baseline="30000">
                <a:solidFill>
                  <a:srgbClr val="20558A"/>
                </a:solidFill>
                <a:effectLst/>
                <a:latin typeface="cabin"/>
                <a:hlinkClick r:id="rId4"/>
              </a:rPr>
              <a:t>1</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More than 90 percent of deaf children are born to hearing parents.</a:t>
            </a:r>
            <a:r>
              <a:rPr lang="en-US" b="0" i="0" u="none" strike="noStrike" baseline="30000">
                <a:solidFill>
                  <a:srgbClr val="20558A"/>
                </a:solidFill>
                <a:effectLst/>
                <a:latin typeface="cabin"/>
                <a:hlinkClick r:id="rId5"/>
              </a:rPr>
              <a:t>2</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Approximately 15% of American adults (37.5 million) aged 18 and over report some trouble hearing.</a:t>
            </a:r>
            <a:r>
              <a:rPr lang="en-US" b="0" i="0" u="none" strike="noStrike" baseline="30000">
                <a:solidFill>
                  <a:srgbClr val="20558A"/>
                </a:solidFill>
                <a:effectLst/>
                <a:latin typeface="cabin"/>
                <a:hlinkClick r:id="rId6"/>
              </a:rPr>
              <a:t>3</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Age is the strongest predictor of hearing loss among adults aged 20-69, with the greatest amount of hearing loss in the 60 to 69 age group.</a:t>
            </a:r>
            <a:r>
              <a:rPr lang="en-US" b="0" i="0" u="none" strike="noStrike" baseline="30000">
                <a:solidFill>
                  <a:srgbClr val="20558A"/>
                </a:solidFill>
                <a:effectLst/>
                <a:latin typeface="cabin"/>
                <a:hlinkClick r:id="rId7"/>
              </a:rPr>
              <a:t>4</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Men are almost twice as likely as women to have hearing loss among adults aged 20-69.</a:t>
            </a:r>
            <a:r>
              <a:rPr lang="en-US" b="0" i="0" u="none" strike="noStrike" baseline="30000">
                <a:solidFill>
                  <a:srgbClr val="20558A"/>
                </a:solidFill>
                <a:effectLst/>
                <a:latin typeface="cabin"/>
                <a:hlinkClick r:id="rId7"/>
              </a:rPr>
              <a:t>4</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One in eight people in the United States (13 percent, or 30 million) aged 12 years or older has hearing loss in both ears, based on standard hearing examinations.</a:t>
            </a:r>
            <a:r>
              <a:rPr lang="en-US" b="0" i="0" u="none" strike="noStrike" baseline="30000">
                <a:solidFill>
                  <a:srgbClr val="20558A"/>
                </a:solidFill>
                <a:effectLst/>
                <a:latin typeface="cabin"/>
                <a:hlinkClick r:id="rId8"/>
              </a:rPr>
              <a:t>5</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About 2 percent of adults aged 45 to 54 have disabling hearing loss. The rate increases to 8.5 percent for adults aged 55 to 64. Nearly 25 percent of those aged 65 to 74 and 50 percent of those who are 75 and older have disabling hearing loss.</a:t>
            </a:r>
            <a:r>
              <a:rPr lang="en-US" b="0" i="0" u="none" strike="noStrike" baseline="30000">
                <a:solidFill>
                  <a:srgbClr val="20558A"/>
                </a:solidFill>
                <a:effectLst/>
                <a:latin typeface="cabin"/>
                <a:hlinkClick r:id="rId9"/>
              </a:rPr>
              <a:t>6</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Roughly 10 percent of the U.S. adult population, or about 25 million Americans, has experienced tinnitus lasting at least five minutes in the past year.</a:t>
            </a:r>
            <a:r>
              <a:rPr lang="en-US" b="0" i="0" u="none" strike="noStrike" baseline="30000">
                <a:solidFill>
                  <a:srgbClr val="20558A"/>
                </a:solidFill>
                <a:effectLst/>
                <a:latin typeface="cabin"/>
                <a:hlinkClick r:id="rId10"/>
              </a:rPr>
              <a:t>7</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About 28.8 million U.S. adults could benefit from using hearing aids.</a:t>
            </a:r>
            <a:r>
              <a:rPr lang="en-US" b="0" i="0" u="none" strike="noStrike" baseline="30000">
                <a:solidFill>
                  <a:srgbClr val="20558A"/>
                </a:solidFill>
                <a:effectLst/>
                <a:latin typeface="cabin"/>
                <a:hlinkClick r:id="rId11"/>
              </a:rPr>
              <a:t>8</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Among adults aged 70 and older with hearing loss who could benefit from hearing aids, fewer than one in three (30 percent) has ever used them. Even fewer adults aged 20 to 69 (approximately 16 percent) who could benefit from wearing hearing aids have ever used them.</a:t>
            </a:r>
            <a:r>
              <a:rPr lang="en-US" b="0" i="0" u="none" strike="noStrike" baseline="30000">
                <a:solidFill>
                  <a:srgbClr val="20558A"/>
                </a:solidFill>
                <a:effectLst/>
                <a:latin typeface="cabin"/>
                <a:hlinkClick r:id="rId12"/>
              </a:rPr>
              <a:t>9</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As of December 2019, approximately 736,900 cochlear implants have been implanted worldwide. In the United States, roughly 118,100 devices have been implanted in adults and 65,000 in children.</a:t>
            </a:r>
            <a:r>
              <a:rPr lang="en-US" b="0" i="0" u="none" strike="noStrike" baseline="30000">
                <a:solidFill>
                  <a:srgbClr val="20558A"/>
                </a:solidFill>
                <a:effectLst/>
                <a:latin typeface="cabin"/>
                <a:hlinkClick r:id="rId13"/>
              </a:rPr>
              <a:t>10</a:t>
            </a:r>
            <a:endParaRPr lang="en-US" b="0" i="0">
              <a:solidFill>
                <a:srgbClr val="1B1B1B"/>
              </a:solidFill>
              <a:effectLst/>
              <a:latin typeface="public_sans"/>
            </a:endParaRPr>
          </a:p>
          <a:p>
            <a:pPr algn="l">
              <a:buFont typeface="Arial" panose="020B0604020202020204" pitchFamily="34" charset="0"/>
              <a:buChar char="•"/>
            </a:pPr>
            <a:r>
              <a:rPr lang="en-US" b="0" i="0">
                <a:solidFill>
                  <a:srgbClr val="1B1B1B"/>
                </a:solidFill>
                <a:effectLst/>
                <a:latin typeface="public_sans"/>
              </a:rPr>
              <a:t>Five out of 6 children experience ear infection (otitis media) by the time they are 3 years old.</a:t>
            </a:r>
            <a:r>
              <a:rPr lang="en-US" b="0" i="0" u="none" strike="noStrike" baseline="30000">
                <a:solidFill>
                  <a:srgbClr val="20558A"/>
                </a:solidFill>
                <a:effectLst/>
                <a:latin typeface="cabin"/>
                <a:hlinkClick r:id="rId14"/>
              </a:rPr>
              <a:t>11</a:t>
            </a:r>
            <a:endParaRPr lang="en-US" b="0" i="0">
              <a:solidFill>
                <a:srgbClr val="1B1B1B"/>
              </a:solidFill>
              <a:effectLst/>
              <a:latin typeface="public_sans"/>
            </a:endParaRPr>
          </a:p>
          <a:p>
            <a:pPr algn="l"/>
            <a:endParaRPr lang="en-US" b="0" i="0">
              <a:solidFill>
                <a:srgbClr val="000000"/>
              </a:solidFill>
              <a:effectLst/>
              <a:latin typeface="merriweather" panose="00000500000000000000" pitchFamily="2" charset="0"/>
            </a:endParaRPr>
          </a:p>
          <a:p>
            <a:pPr algn="l"/>
            <a:endParaRPr lang="en-US" b="0" i="0">
              <a:solidFill>
                <a:srgbClr val="000000"/>
              </a:solidFill>
              <a:effectLst/>
              <a:latin typeface="merriweather" panose="00000500000000000000" pitchFamily="2" charset="0"/>
            </a:endParaRPr>
          </a:p>
          <a:p>
            <a:pPr algn="l"/>
            <a:r>
              <a:rPr lang="en-US" b="0" i="0">
                <a:solidFill>
                  <a:srgbClr val="000000"/>
                </a:solidFill>
                <a:effectLst/>
                <a:latin typeface="merriweather" panose="00000500000000000000" pitchFamily="2" charset="0"/>
              </a:rPr>
              <a:t>Sources:</a:t>
            </a:r>
          </a:p>
          <a:p>
            <a:pPr algn="l">
              <a:buFont typeface="+mj-lt"/>
              <a:buAutoNum type="arabicPeriod"/>
            </a:pPr>
            <a:r>
              <a:rPr lang="en-US" b="0" i="0">
                <a:solidFill>
                  <a:srgbClr val="1B1B1B"/>
                </a:solidFill>
                <a:effectLst/>
                <a:latin typeface="public_sans"/>
              </a:rPr>
              <a:t>Centers for Disease Control and Prevention (CDC). </a:t>
            </a:r>
            <a:r>
              <a:rPr lang="en-US" b="0" i="0" u="none" strike="noStrike">
                <a:solidFill>
                  <a:srgbClr val="20558A"/>
                </a:solidFill>
                <a:effectLst/>
                <a:latin typeface="public_sans"/>
                <a:hlinkClick r:id="rId15"/>
              </a:rPr>
              <a:t>Identifying infants with hearing loss - United States, 1999-2007.</a:t>
            </a:r>
            <a:r>
              <a:rPr lang="en-US" b="0" i="0">
                <a:solidFill>
                  <a:srgbClr val="1B1B1B"/>
                </a:solidFill>
                <a:effectLst/>
                <a:latin typeface="public_sans"/>
              </a:rPr>
              <a:t> MMWR </a:t>
            </a:r>
            <a:r>
              <a:rPr lang="en-US" b="0" i="0" err="1">
                <a:solidFill>
                  <a:srgbClr val="1B1B1B"/>
                </a:solidFill>
                <a:effectLst/>
                <a:latin typeface="public_sans"/>
              </a:rPr>
              <a:t>Morb</a:t>
            </a:r>
            <a:r>
              <a:rPr lang="en-US" b="0" i="0">
                <a:solidFill>
                  <a:srgbClr val="1B1B1B"/>
                </a:solidFill>
                <a:effectLst/>
                <a:latin typeface="public_sans"/>
              </a:rPr>
              <a:t> Mortal </a:t>
            </a:r>
            <a:r>
              <a:rPr lang="en-US" b="0" i="0" err="1">
                <a:solidFill>
                  <a:srgbClr val="1B1B1B"/>
                </a:solidFill>
                <a:effectLst/>
                <a:latin typeface="public_sans"/>
              </a:rPr>
              <a:t>Wkly</a:t>
            </a:r>
            <a:r>
              <a:rPr lang="en-US" b="0" i="0">
                <a:solidFill>
                  <a:srgbClr val="1B1B1B"/>
                </a:solidFill>
                <a:effectLst/>
                <a:latin typeface="public_sans"/>
              </a:rPr>
              <a:t> Rep. 59(8): 220-223.</a:t>
            </a:r>
            <a:br>
              <a:rPr lang="en-US" b="0" i="0">
                <a:solidFill>
                  <a:srgbClr val="1B1B1B"/>
                </a:solidFill>
                <a:effectLst/>
                <a:latin typeface="public_sans"/>
              </a:rPr>
            </a:br>
            <a:r>
              <a:rPr lang="en-US" b="0" i="0" err="1">
                <a:solidFill>
                  <a:srgbClr val="1B1B1B"/>
                </a:solidFill>
                <a:effectLst/>
                <a:latin typeface="public_sans"/>
              </a:rPr>
              <a:t>Vohr</a:t>
            </a:r>
            <a:r>
              <a:rPr lang="en-US" b="0" i="0">
                <a:solidFill>
                  <a:srgbClr val="1B1B1B"/>
                </a:solidFill>
                <a:effectLst/>
                <a:latin typeface="public_sans"/>
              </a:rPr>
              <a:t> B. </a:t>
            </a:r>
            <a:r>
              <a:rPr lang="en-US" b="0" i="0" u="none" strike="noStrike">
                <a:solidFill>
                  <a:srgbClr val="20558A"/>
                </a:solidFill>
                <a:effectLst/>
                <a:latin typeface="public_sans"/>
                <a:hlinkClick r:id="rId16"/>
              </a:rPr>
              <a:t>Overview: infants and children with hearing loss—part I.</a:t>
            </a:r>
            <a:r>
              <a:rPr lang="en-US" b="0" i="0">
                <a:solidFill>
                  <a:srgbClr val="1B1B1B"/>
                </a:solidFill>
                <a:effectLst/>
                <a:latin typeface="public_sans"/>
              </a:rPr>
              <a:t> </a:t>
            </a:r>
            <a:r>
              <a:rPr lang="en-US" b="0" i="0" err="1">
                <a:solidFill>
                  <a:srgbClr val="1B1B1B"/>
                </a:solidFill>
                <a:effectLst/>
                <a:latin typeface="public_sans"/>
              </a:rPr>
              <a:t>Ment</a:t>
            </a:r>
            <a:r>
              <a:rPr lang="en-US" b="0" i="0">
                <a:solidFill>
                  <a:srgbClr val="1B1B1B"/>
                </a:solidFill>
                <a:effectLst/>
                <a:latin typeface="public_sans"/>
              </a:rPr>
              <a:t> Retard Dev </a:t>
            </a:r>
            <a:r>
              <a:rPr lang="en-US" b="0" i="0" err="1">
                <a:solidFill>
                  <a:srgbClr val="1B1B1B"/>
                </a:solidFill>
                <a:effectLst/>
                <a:latin typeface="public_sans"/>
              </a:rPr>
              <a:t>Disabil</a:t>
            </a:r>
            <a:r>
              <a:rPr lang="en-US" b="0" i="0">
                <a:solidFill>
                  <a:srgbClr val="1B1B1B"/>
                </a:solidFill>
                <a:effectLst/>
                <a:latin typeface="public_sans"/>
              </a:rPr>
              <a:t> Res Rev. 2003;9:62–64.</a:t>
            </a:r>
          </a:p>
          <a:p>
            <a:pPr algn="l">
              <a:buFont typeface="+mj-lt"/>
              <a:buAutoNum type="arabicPeriod"/>
            </a:pPr>
            <a:r>
              <a:rPr lang="en-US" b="0" i="0">
                <a:solidFill>
                  <a:srgbClr val="1B1B1B"/>
                </a:solidFill>
                <a:effectLst/>
                <a:latin typeface="public_sans"/>
              </a:rPr>
              <a:t>Mitchell RE, </a:t>
            </a:r>
            <a:r>
              <a:rPr lang="en-US" b="0" i="0" err="1">
                <a:solidFill>
                  <a:srgbClr val="1B1B1B"/>
                </a:solidFill>
                <a:effectLst/>
                <a:latin typeface="public_sans"/>
              </a:rPr>
              <a:t>Karchmer</a:t>
            </a:r>
            <a:r>
              <a:rPr lang="en-US" b="0" i="0">
                <a:solidFill>
                  <a:srgbClr val="1B1B1B"/>
                </a:solidFill>
                <a:effectLst/>
                <a:latin typeface="public_sans"/>
              </a:rPr>
              <a:t> MA. </a:t>
            </a:r>
            <a:r>
              <a:rPr lang="en-US" b="0" i="0" u="none" strike="noStrike">
                <a:solidFill>
                  <a:srgbClr val="20558A"/>
                </a:solidFill>
                <a:effectLst/>
                <a:latin typeface="public_sans"/>
                <a:hlinkClick r:id="rId17"/>
              </a:rPr>
              <a:t>Chasing the mythical ten percent: Parental hearing status of deaf and hard of hearing students in the United States.</a:t>
            </a:r>
            <a:r>
              <a:rPr lang="en-US" b="0" i="0">
                <a:solidFill>
                  <a:srgbClr val="1B1B1B"/>
                </a:solidFill>
                <a:effectLst/>
                <a:latin typeface="public_sans"/>
              </a:rPr>
              <a:t> (</a:t>
            </a:r>
            <a:r>
              <a:rPr lang="en-US" b="0" i="0" u="none" strike="noStrike">
                <a:solidFill>
                  <a:srgbClr val="20558A"/>
                </a:solidFill>
                <a:effectLst/>
                <a:latin typeface="public_sans"/>
                <a:hlinkClick r:id="rId18"/>
              </a:rPr>
              <a:t>PDF</a:t>
            </a:r>
            <a:r>
              <a:rPr lang="en-US" b="0" i="0">
                <a:solidFill>
                  <a:srgbClr val="1B1B1B"/>
                </a:solidFill>
                <a:effectLst/>
                <a:latin typeface="public_sans"/>
              </a:rPr>
              <a:t>) Sign Language Studies. 2004;4(2):138-163.</a:t>
            </a:r>
          </a:p>
          <a:p>
            <a:pPr algn="l">
              <a:buFont typeface="+mj-lt"/>
              <a:buAutoNum type="arabicPeriod"/>
            </a:pPr>
            <a:r>
              <a:rPr lang="en-US" b="0" i="0">
                <a:solidFill>
                  <a:srgbClr val="1B1B1B"/>
                </a:solidFill>
                <a:effectLst/>
                <a:latin typeface="public_sans"/>
              </a:rPr>
              <a:t>Blackwell DL, Lucas JW, Clarke TC. </a:t>
            </a:r>
            <a:r>
              <a:rPr lang="en-US" b="0" i="0" u="none" strike="noStrike">
                <a:solidFill>
                  <a:srgbClr val="20558A"/>
                </a:solidFill>
                <a:effectLst/>
                <a:latin typeface="public_sans"/>
                <a:hlinkClick r:id="rId19"/>
              </a:rPr>
              <a:t>Summary health statistics for U.S. adults: National Health Interview Survey, 2012</a:t>
            </a:r>
            <a:r>
              <a:rPr lang="en-US" b="0" i="0">
                <a:solidFill>
                  <a:srgbClr val="1B1B1B"/>
                </a:solidFill>
                <a:effectLst/>
                <a:latin typeface="public_sans"/>
              </a:rPr>
              <a:t> (</a:t>
            </a:r>
            <a:r>
              <a:rPr lang="en-US" b="0" i="0" u="none" strike="noStrike">
                <a:solidFill>
                  <a:srgbClr val="20558A"/>
                </a:solidFill>
                <a:effectLst/>
                <a:latin typeface="public_sans"/>
                <a:hlinkClick r:id="rId18"/>
              </a:rPr>
              <a:t>PDF</a:t>
            </a:r>
            <a:r>
              <a:rPr lang="en-US" b="0" i="0">
                <a:solidFill>
                  <a:srgbClr val="1B1B1B"/>
                </a:solidFill>
                <a:effectLst/>
                <a:latin typeface="public_sans"/>
              </a:rPr>
              <a:t>). National Center for Health Statistics. Vital Health Stat 10(260). 2014.</a:t>
            </a:r>
          </a:p>
          <a:p>
            <a:pPr algn="l">
              <a:buFont typeface="+mj-lt"/>
              <a:buAutoNum type="arabicPeriod"/>
            </a:pPr>
            <a:r>
              <a:rPr lang="en-US" b="0" i="0">
                <a:solidFill>
                  <a:srgbClr val="1B1B1B"/>
                </a:solidFill>
                <a:effectLst/>
                <a:latin typeface="public_sans"/>
              </a:rPr>
              <a:t>Hoffman HJ, Dobie RA, </a:t>
            </a:r>
            <a:r>
              <a:rPr lang="en-US" b="0" i="0" err="1">
                <a:solidFill>
                  <a:srgbClr val="1B1B1B"/>
                </a:solidFill>
                <a:effectLst/>
                <a:latin typeface="public_sans"/>
              </a:rPr>
              <a:t>Losonczy</a:t>
            </a:r>
            <a:r>
              <a:rPr lang="en-US" b="0" i="0">
                <a:solidFill>
                  <a:srgbClr val="1B1B1B"/>
                </a:solidFill>
                <a:effectLst/>
                <a:latin typeface="public_sans"/>
              </a:rPr>
              <a:t> KG, </a:t>
            </a:r>
            <a:r>
              <a:rPr lang="en-US" b="0" i="0" err="1">
                <a:solidFill>
                  <a:srgbClr val="1B1B1B"/>
                </a:solidFill>
                <a:effectLst/>
                <a:latin typeface="public_sans"/>
              </a:rPr>
              <a:t>Themann</a:t>
            </a:r>
            <a:r>
              <a:rPr lang="en-US" b="0" i="0">
                <a:solidFill>
                  <a:srgbClr val="1B1B1B"/>
                </a:solidFill>
                <a:effectLst/>
                <a:latin typeface="public_sans"/>
              </a:rPr>
              <a:t> CL, Flamme GA. </a:t>
            </a:r>
            <a:r>
              <a:rPr lang="en-US" b="0" i="0" u="none" strike="noStrike">
                <a:solidFill>
                  <a:srgbClr val="20558A"/>
                </a:solidFill>
                <a:effectLst/>
                <a:latin typeface="public_sans"/>
                <a:hlinkClick r:id="rId20"/>
              </a:rPr>
              <a:t>Declining Prevalence of Hearing Loss in US Adults Aged 20 to 69 Years</a:t>
            </a:r>
            <a:r>
              <a:rPr lang="en-US" b="0" i="0">
                <a:solidFill>
                  <a:srgbClr val="1B1B1B"/>
                </a:solidFill>
                <a:effectLst/>
                <a:latin typeface="public_sans"/>
              </a:rPr>
              <a:t>. JAMA Otolaryngology – Head &amp; Neck Surgery. December 2016 online.</a:t>
            </a:r>
          </a:p>
          <a:p>
            <a:pPr algn="l">
              <a:buFont typeface="+mj-lt"/>
              <a:buAutoNum type="arabicPeriod"/>
            </a:pPr>
            <a:r>
              <a:rPr lang="en-US" b="0" i="0">
                <a:solidFill>
                  <a:srgbClr val="1B1B1B"/>
                </a:solidFill>
                <a:effectLst/>
                <a:latin typeface="public_sans"/>
              </a:rPr>
              <a:t>Lin FR, </a:t>
            </a:r>
            <a:r>
              <a:rPr lang="en-US" b="0" i="0" err="1">
                <a:solidFill>
                  <a:srgbClr val="1B1B1B"/>
                </a:solidFill>
                <a:effectLst/>
                <a:latin typeface="public_sans"/>
              </a:rPr>
              <a:t>Niparko</a:t>
            </a:r>
            <a:r>
              <a:rPr lang="en-US" b="0" i="0">
                <a:solidFill>
                  <a:srgbClr val="1B1B1B"/>
                </a:solidFill>
                <a:effectLst/>
                <a:latin typeface="public_sans"/>
              </a:rPr>
              <a:t> JK, </a:t>
            </a:r>
            <a:r>
              <a:rPr lang="en-US" b="0" i="0" err="1">
                <a:solidFill>
                  <a:srgbClr val="1B1B1B"/>
                </a:solidFill>
                <a:effectLst/>
                <a:latin typeface="public_sans"/>
              </a:rPr>
              <a:t>Ferrucci</a:t>
            </a:r>
            <a:r>
              <a:rPr lang="en-US" b="0" i="0">
                <a:solidFill>
                  <a:srgbClr val="1B1B1B"/>
                </a:solidFill>
                <a:effectLst/>
                <a:latin typeface="public_sans"/>
              </a:rPr>
              <a:t> L.  </a:t>
            </a:r>
            <a:r>
              <a:rPr lang="en-US" b="0" i="0" u="none" strike="noStrike">
                <a:solidFill>
                  <a:srgbClr val="20558A"/>
                </a:solidFill>
                <a:effectLst/>
                <a:latin typeface="public_sans"/>
                <a:hlinkClick r:id="rId21"/>
              </a:rPr>
              <a:t>Hearing loss prevalence in the United States.</a:t>
            </a:r>
            <a:r>
              <a:rPr lang="en-US" b="0" i="0">
                <a:solidFill>
                  <a:srgbClr val="1B1B1B"/>
                </a:solidFill>
                <a:effectLst/>
                <a:latin typeface="public_sans"/>
              </a:rPr>
              <a:t> [Letter] Arch Intern Med. 2011 Nov 14; 171(20): 1851-1852.</a:t>
            </a:r>
          </a:p>
          <a:p>
            <a:pPr algn="l">
              <a:buFont typeface="+mj-lt"/>
              <a:buAutoNum type="arabicPeriod"/>
            </a:pPr>
            <a:r>
              <a:rPr lang="en-US" b="0" i="0">
                <a:solidFill>
                  <a:srgbClr val="1B1B1B"/>
                </a:solidFill>
                <a:effectLst/>
                <a:latin typeface="public_sans"/>
              </a:rPr>
              <a:t>Based on calculations performed by NIDCD Epidemiology and Statistics Program staff:  (1) using data from the 1999-2010 National Health and Nutrition Examination Survey (NHANES); (2) applying the definition of disabling hearing loss used by the 2010 Global Burden of Disease Expert Hearing Loss Team (hearing loss of 35 decibels or more in the better ear, the level at which adults could generally benefit from hearing aids).</a:t>
            </a:r>
          </a:p>
          <a:p>
            <a:pPr algn="l">
              <a:buFont typeface="+mj-lt"/>
              <a:buAutoNum type="arabicPeriod"/>
            </a:pPr>
            <a:r>
              <a:rPr lang="en-US" b="0" i="0">
                <a:solidFill>
                  <a:srgbClr val="1B1B1B"/>
                </a:solidFill>
                <a:effectLst/>
                <a:latin typeface="public_sans"/>
              </a:rPr>
              <a:t>Based on calculations performed by NIDCD Epidemiology and Statistics Program staff: (1) tinnitus prevalence was obtained from the 2008 National Health Interview Survey (NHIS); (2) the estimated number of American adults reporting tinnitus was calculated by multiplying the prevalence of tinnitus by the 2013 U.S. Census population estimate for the number of adults (18+ years of age).</a:t>
            </a:r>
          </a:p>
          <a:p>
            <a:pPr algn="l">
              <a:buFont typeface="+mj-lt"/>
              <a:buAutoNum type="arabicPeriod"/>
            </a:pPr>
            <a:r>
              <a:rPr lang="en-US" b="0" i="0">
                <a:solidFill>
                  <a:srgbClr val="1B1B1B"/>
                </a:solidFill>
                <a:effectLst/>
                <a:latin typeface="public_sans"/>
              </a:rPr>
              <a:t>NIDCD Epidemiology and Statistics Program, based on December 2015 Census Bureau estimates of the noninstitutionalized U.S. population, personal communication; May 2016.</a:t>
            </a:r>
          </a:p>
          <a:p>
            <a:pPr algn="l">
              <a:buFont typeface="+mj-lt"/>
              <a:buAutoNum type="arabicPeriod"/>
            </a:pPr>
            <a:r>
              <a:rPr lang="en-US" b="0" i="0">
                <a:solidFill>
                  <a:srgbClr val="1B1B1B"/>
                </a:solidFill>
                <a:effectLst/>
                <a:latin typeface="public_sans"/>
              </a:rPr>
              <a:t>Based on calculations by NIDCD Epidemiology and Statistics Program staff using data collected by (1) the National Health Interview Survey (NHIS) annually for number of persons who have ever used a hearing aid [numerator], and (2) periodic NHANES hearing exams for representative samples of the U.S. adult and older adult population [denominator]; these </a:t>
            </a:r>
            <a:r>
              <a:rPr lang="en-US" b="0" i="0" err="1">
                <a:solidFill>
                  <a:srgbClr val="1B1B1B"/>
                </a:solidFill>
                <a:effectLst/>
                <a:latin typeface="public_sans"/>
              </a:rPr>
              <a:t>statisticis</a:t>
            </a:r>
            <a:r>
              <a:rPr lang="en-US" b="0" i="0">
                <a:solidFill>
                  <a:srgbClr val="1B1B1B"/>
                </a:solidFill>
                <a:effectLst/>
                <a:latin typeface="public_sans"/>
              </a:rPr>
              <a:t> are also used for tracking Healthy People 2010 and 2020 objectives. See also </a:t>
            </a:r>
            <a:r>
              <a:rPr lang="en-US" b="0" i="0" u="none" strike="noStrike">
                <a:solidFill>
                  <a:srgbClr val="20558A"/>
                </a:solidFill>
                <a:effectLst/>
                <a:latin typeface="public_sans"/>
                <a:hlinkClick r:id="rId22"/>
              </a:rPr>
              <a:t>Use of Hearing Aids by Adults with Hearing Loss (chart)</a:t>
            </a:r>
            <a:r>
              <a:rPr lang="en-US" b="0" i="0">
                <a:solidFill>
                  <a:srgbClr val="1B1B1B"/>
                </a:solidFill>
                <a:effectLst/>
                <a:latin typeface="public_sans"/>
              </a:rPr>
              <a:t>.</a:t>
            </a:r>
          </a:p>
          <a:p>
            <a:pPr algn="l">
              <a:buFont typeface="+mj-lt"/>
              <a:buAutoNum type="arabicPeriod"/>
            </a:pPr>
            <a:r>
              <a:rPr lang="en-US" b="0" i="0">
                <a:solidFill>
                  <a:srgbClr val="1B1B1B"/>
                </a:solidFill>
                <a:effectLst/>
                <a:latin typeface="public_sans"/>
              </a:rPr>
              <a:t>Estimates based on manufacturers’ voluntary reports of registered devices to the U.S. Food and Drug Administration, December 2019.</a:t>
            </a:r>
          </a:p>
          <a:p>
            <a:pPr algn="l">
              <a:buFont typeface="+mj-lt"/>
              <a:buAutoNum type="arabicPeriod"/>
            </a:pPr>
            <a:r>
              <a:rPr lang="en-US" b="0" i="0">
                <a:solidFill>
                  <a:srgbClr val="1B1B1B"/>
                </a:solidFill>
                <a:effectLst/>
                <a:latin typeface="public_sans"/>
              </a:rPr>
              <a:t>Teele DW, Klein JO, Rosner B. </a:t>
            </a:r>
            <a:r>
              <a:rPr lang="en-US" b="0" i="0" u="none" strike="noStrike">
                <a:solidFill>
                  <a:srgbClr val="20558A"/>
                </a:solidFill>
                <a:effectLst/>
                <a:latin typeface="public_sans"/>
                <a:hlinkClick r:id="rId23"/>
              </a:rPr>
              <a:t>Epidemiology of otitis media during the first seven years of life in children in greater Boston: a prospective, cohort study.</a:t>
            </a:r>
            <a:r>
              <a:rPr lang="en-US" b="0" i="0">
                <a:solidFill>
                  <a:srgbClr val="1B1B1B"/>
                </a:solidFill>
                <a:effectLst/>
                <a:latin typeface="public_sans"/>
              </a:rPr>
              <a:t> J Infect Dis. 1989 Jul;160(1):83-94.</a:t>
            </a:r>
          </a:p>
          <a:p>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4090012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Optional information regarding tinnitus</a:t>
            </a:r>
          </a:p>
        </p:txBody>
      </p:sp>
    </p:spTree>
    <p:extLst>
      <p:ext uri="{BB962C8B-B14F-4D97-AF65-F5344CB8AC3E}">
        <p14:creationId xmlns:p14="http://schemas.microsoft.com/office/powerpoint/2010/main" val="1381776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3780903132"/>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80"/>
            <a:ext cx="8053387" cy="4225925"/>
          </a:xfrm>
        </p:spPr>
        <p:txBody>
          <a:bodyPr anchor="t" anchorCtr="0"/>
          <a:lstStyle>
            <a:lvl1pPr algn="l">
              <a:lnSpc>
                <a:spcPts val="4900"/>
              </a:lnSpc>
              <a:defRPr sz="4200"/>
            </a:lvl1pPr>
          </a:lstStyle>
          <a:p>
            <a:r>
              <a:rPr lang="en-US"/>
              <a:t>Text</a:t>
            </a:r>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5"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Tree>
    <p:extLst>
      <p:ext uri="{BB962C8B-B14F-4D97-AF65-F5344CB8AC3E}">
        <p14:creationId xmlns:p14="http://schemas.microsoft.com/office/powerpoint/2010/main" val="1234049967"/>
      </p:ext>
    </p:extLst>
  </p:cSld>
  <p:clrMapOvr>
    <a:masterClrMapping/>
  </p:clrMapOvr>
  <p:extLst>
    <p:ext uri="{DCECCB84-F9BA-43D5-87BE-67443E8EF086}">
      <p15:sldGuideLst xmlns:p15="http://schemas.microsoft.com/office/powerpoint/2012/main">
        <p15:guide id="1" pos="1209" userDrawn="1">
          <p15:clr>
            <a:srgbClr val="FBAE40"/>
          </p15:clr>
        </p15:guide>
        <p15:guide id="2" orient="horz" pos="3884" userDrawn="1">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8569325"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686855485"/>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Title</a:t>
            </a:r>
          </a:p>
        </p:txBody>
      </p:sp>
      <p:sp>
        <p:nvSpPr>
          <p:cNvPr id="7" name="Fußzeilenplatzhalter 6">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p>
            <a:endParaRPr lang="en-US"/>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160518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2" name="Titel 1">
            <a:extLst>
              <a:ext uri="{FF2B5EF4-FFF2-40B4-BE49-F238E27FC236}">
                <a16:creationId xmlns:a16="http://schemas.microsoft.com/office/drawing/2014/main" id="{6F9B41D4-A67A-C054-ECF8-2354C7A38AA2}"/>
              </a:ext>
            </a:extLst>
          </p:cNvPr>
          <p:cNvSpPr>
            <a:spLocks noGrp="1"/>
          </p:cNvSpPr>
          <p:nvPr>
            <p:ph type="title" hasCustomPrompt="1"/>
          </p:nvPr>
        </p:nvSpPr>
        <p:spPr>
          <a:xfrm>
            <a:off x="658815" y="701346"/>
            <a:ext cx="8919527" cy="890921"/>
          </a:xfrm>
        </p:spPr>
        <p:txBody>
          <a:bodyPr/>
          <a:lstStyle>
            <a:lvl1pPr>
              <a:defRPr/>
            </a:lvl1pPr>
          </a:lstStyle>
          <a:p>
            <a:r>
              <a:rPr lang="en-US"/>
              <a:t>Title</a:t>
            </a:r>
          </a:p>
        </p:txBody>
      </p:sp>
    </p:spTree>
    <p:extLst>
      <p:ext uri="{BB962C8B-B14F-4D97-AF65-F5344CB8AC3E}">
        <p14:creationId xmlns:p14="http://schemas.microsoft.com/office/powerpoint/2010/main" val="189161051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6"/>
            <a:ext cx="5724525" cy="3673475"/>
          </a:xfrm>
        </p:spPr>
        <p:txBody>
          <a:bodyPr anchor="ctr" anchorCtr="0"/>
          <a:lstStyle>
            <a:lvl1pPr algn="l">
              <a:lnSpc>
                <a:spcPts val="5400"/>
              </a:lnSpc>
              <a:defRPr sz="5200">
                <a:solidFill>
                  <a:schemeClr val="tx1"/>
                </a:solidFill>
              </a:defRPr>
            </a:lvl1pPr>
          </a:lstStyle>
          <a:p>
            <a:r>
              <a:rPr lang="en-US"/>
              <a:t>Title</a:t>
            </a:r>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49681903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3884" userDrawn="1">
          <p15:clr>
            <a:srgbClr val="FBAE40"/>
          </p15:clr>
        </p15:guide>
        <p15:guide id="3" orient="horz" pos="3317"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1_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BDEF-1305-4DCC-946F-5D39ED7B5588}"/>
              </a:ext>
            </a:extLst>
          </p:cNvPr>
          <p:cNvSpPr>
            <a:spLocks noGrp="1"/>
          </p:cNvSpPr>
          <p:nvPr>
            <p:ph type="title"/>
          </p:nvPr>
        </p:nvSpPr>
        <p:spPr bwMode="gray"/>
        <p:txBody>
          <a:bodyPr/>
          <a:lstStyle/>
          <a:p>
            <a:r>
              <a:rPr lang="en-US"/>
              <a:t>Click to edit Master title style</a:t>
            </a:r>
          </a:p>
        </p:txBody>
      </p:sp>
      <p:sp>
        <p:nvSpPr>
          <p:cNvPr id="4" name="Date Placeholder 3">
            <a:extLst>
              <a:ext uri="{FF2B5EF4-FFF2-40B4-BE49-F238E27FC236}">
                <a16:creationId xmlns:a16="http://schemas.microsoft.com/office/drawing/2014/main" id="{BE2CCE8A-D607-4BD1-B251-B990C2A19338}"/>
              </a:ext>
            </a:extLst>
          </p:cNvPr>
          <p:cNvSpPr>
            <a:spLocks noGrp="1"/>
          </p:cNvSpPr>
          <p:nvPr>
            <p:ph type="dt" sz="half" idx="10"/>
          </p:nvPr>
        </p:nvSpPr>
        <p:spPr bwMode="gray"/>
        <p:txBody>
          <a:bodyPr/>
          <a:lstStyle/>
          <a:p>
            <a:endParaRPr lang="en-US"/>
          </a:p>
        </p:txBody>
      </p:sp>
      <p:sp>
        <p:nvSpPr>
          <p:cNvPr id="5" name="Footer Placeholder 4">
            <a:extLst>
              <a:ext uri="{FF2B5EF4-FFF2-40B4-BE49-F238E27FC236}">
                <a16:creationId xmlns:a16="http://schemas.microsoft.com/office/drawing/2014/main" id="{068DCF95-1529-46FA-9AFD-3495546F14C4}"/>
              </a:ext>
            </a:extLst>
          </p:cNvPr>
          <p:cNvSpPr>
            <a:spLocks noGrp="1"/>
          </p:cNvSpPr>
          <p:nvPr>
            <p:ph type="ftr" sz="quarter" idx="11"/>
          </p:nvPr>
        </p:nvSpPr>
        <p:spPr bwMode="gray"/>
        <p:txBody>
          <a:bodyPr/>
          <a:lstStyle/>
          <a:p>
            <a:endParaRPr lang="en-US"/>
          </a:p>
        </p:txBody>
      </p:sp>
      <p:sp>
        <p:nvSpPr>
          <p:cNvPr id="6" name="Slide Number Placeholder 5">
            <a:extLst>
              <a:ext uri="{FF2B5EF4-FFF2-40B4-BE49-F238E27FC236}">
                <a16:creationId xmlns:a16="http://schemas.microsoft.com/office/drawing/2014/main" id="{466AB68D-A70B-4AC3-A1E2-D2820155A7B2}"/>
              </a:ext>
            </a:extLst>
          </p:cNvPr>
          <p:cNvSpPr>
            <a:spLocks noGrp="1"/>
          </p:cNvSpPr>
          <p:nvPr>
            <p:ph type="sldNum" sz="quarter" idx="12"/>
          </p:nvPr>
        </p:nvSpPr>
        <p:spPr bwMode="gray"/>
        <p:txBody>
          <a:bodyPr/>
          <a:lstStyle/>
          <a:p>
            <a:fld id="{7A6330FD-E694-4BC5-92F0-683C7ABAF447}" type="slidenum">
              <a:rPr lang="en-US" smtClean="0"/>
              <a:t>‹#›</a:t>
            </a:fld>
            <a:endParaRPr lang="en-US"/>
          </a:p>
        </p:txBody>
      </p:sp>
      <p:sp>
        <p:nvSpPr>
          <p:cNvPr id="14" name="Text Placeholder 13">
            <a:extLst>
              <a:ext uri="{FF2B5EF4-FFF2-40B4-BE49-F238E27FC236}">
                <a16:creationId xmlns:a16="http://schemas.microsoft.com/office/drawing/2014/main" id="{E55E4E6B-2834-4338-9791-59C5CBC1848C}"/>
              </a:ext>
            </a:extLst>
          </p:cNvPr>
          <p:cNvSpPr>
            <a:spLocks noGrp="1"/>
          </p:cNvSpPr>
          <p:nvPr>
            <p:ph type="body" sz="quarter" idx="13"/>
          </p:nvPr>
        </p:nvSpPr>
        <p:spPr bwMode="gray">
          <a:xfrm>
            <a:off x="528637" y="1585124"/>
            <a:ext cx="11118019" cy="4093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2">
            <a:extLst>
              <a:ext uri="{FF2B5EF4-FFF2-40B4-BE49-F238E27FC236}">
                <a16:creationId xmlns:a16="http://schemas.microsoft.com/office/drawing/2014/main" id="{14376C54-EE8C-4917-9542-2FD3AB0B88D0}"/>
              </a:ext>
            </a:extLst>
          </p:cNvPr>
          <p:cNvSpPr>
            <a:spLocks noGrp="1"/>
          </p:cNvSpPr>
          <p:nvPr>
            <p:ph type="subTitle" idx="1"/>
          </p:nvPr>
        </p:nvSpPr>
        <p:spPr bwMode="gray">
          <a:xfrm>
            <a:off x="525658" y="881483"/>
            <a:ext cx="8553252" cy="252000"/>
          </a:xfrm>
        </p:spPr>
        <p:txBody>
          <a:bodyPr/>
          <a:lstStyle>
            <a:lvl1pPr marL="0" indent="0" algn="l">
              <a:spcBef>
                <a:spcPts val="0"/>
              </a:spcBef>
              <a:buNone/>
              <a:defRPr sz="1600">
                <a:solidFill>
                  <a:schemeClr val="tx1"/>
                </a:solidFill>
                <a:latin typeface="+mn-lt"/>
              </a:defRPr>
            </a:lvl1pPr>
            <a:lvl2pPr marL="0" indent="0" algn="l">
              <a:spcBef>
                <a:spcPts val="0"/>
              </a:spcBef>
              <a:buNone/>
              <a:defRPr sz="1600">
                <a:solidFill>
                  <a:schemeClr val="tx1"/>
                </a:solidFill>
              </a:defRPr>
            </a:lvl2pPr>
            <a:lvl3pPr marL="0" indent="0" algn="l">
              <a:spcBef>
                <a:spcPts val="0"/>
              </a:spcBef>
              <a:buNone/>
              <a:defRPr sz="1600">
                <a:solidFill>
                  <a:schemeClr val="tx1"/>
                </a:solidFill>
              </a:defRPr>
            </a:lvl3pPr>
            <a:lvl4pPr marL="0" indent="0" algn="l">
              <a:spcBef>
                <a:spcPts val="0"/>
              </a:spcBef>
              <a:buNone/>
              <a:defRPr sz="1600">
                <a:solidFill>
                  <a:schemeClr val="tx1"/>
                </a:solidFill>
              </a:defRPr>
            </a:lvl4pPr>
            <a:lvl5pPr marL="0" indent="0" algn="l">
              <a:spcBef>
                <a:spcPts val="0"/>
              </a:spcBef>
              <a:buNone/>
              <a:defRPr sz="1600">
                <a:solidFill>
                  <a:schemeClr val="tx1"/>
                </a:solidFill>
              </a:defRPr>
            </a:lvl5pPr>
            <a:lvl6pPr marL="0" indent="0" algn="l">
              <a:spcBef>
                <a:spcPts val="0"/>
              </a:spcBef>
              <a:buNone/>
              <a:defRPr sz="1600">
                <a:solidFill>
                  <a:schemeClr val="tx1"/>
                </a:solidFill>
              </a:defRPr>
            </a:lvl6pPr>
            <a:lvl7pPr marL="0" indent="0" algn="l">
              <a:spcBef>
                <a:spcPts val="0"/>
              </a:spcBef>
              <a:buNone/>
              <a:defRPr sz="1600">
                <a:solidFill>
                  <a:schemeClr val="tx1"/>
                </a:solidFill>
              </a:defRPr>
            </a:lvl7pPr>
            <a:lvl8pPr marL="0" indent="0" algn="l">
              <a:spcBef>
                <a:spcPts val="0"/>
              </a:spcBef>
              <a:buNone/>
              <a:defRPr sz="1600">
                <a:solidFill>
                  <a:schemeClr val="tx1"/>
                </a:solidFill>
              </a:defRPr>
            </a:lvl8pPr>
            <a:lvl9pPr marL="0" indent="0" algn="l">
              <a:spcBef>
                <a:spcPts val="0"/>
              </a:spcBef>
              <a:buNone/>
              <a:defRPr sz="1600">
                <a:solidFill>
                  <a:schemeClr val="tx1"/>
                </a:solidFill>
              </a:defRPr>
            </a:lvl9pPr>
          </a:lstStyle>
          <a:p>
            <a:pPr lvl="0"/>
            <a:r>
              <a:rPr lang="en-US"/>
              <a:t>Click to edit Master subtitle style</a:t>
            </a:r>
          </a:p>
        </p:txBody>
      </p:sp>
      <p:sp>
        <p:nvSpPr>
          <p:cNvPr id="21" name="Text Placeholder 20">
            <a:extLst>
              <a:ext uri="{FF2B5EF4-FFF2-40B4-BE49-F238E27FC236}">
                <a16:creationId xmlns:a16="http://schemas.microsoft.com/office/drawing/2014/main" id="{A959EA23-2358-4A43-A922-8DE91879DC24}"/>
              </a:ext>
            </a:extLst>
          </p:cNvPr>
          <p:cNvSpPr>
            <a:spLocks noGrp="1"/>
          </p:cNvSpPr>
          <p:nvPr>
            <p:ph type="body" sz="quarter" idx="14"/>
          </p:nvPr>
        </p:nvSpPr>
        <p:spPr bwMode="gray">
          <a:xfrm>
            <a:off x="516733" y="6027535"/>
            <a:ext cx="11129923" cy="270600"/>
          </a:xfrm>
        </p:spPr>
        <p:txBody>
          <a:bodyPr anchor="b"/>
          <a:lstStyle>
            <a:lvl1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1pPr>
            <a:lvl2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2pPr>
            <a:lvl3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3pPr>
            <a:lvl4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4pPr>
            <a:lvl5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5pPr>
            <a:lvl6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6pPr>
            <a:lvl7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7pPr>
            <a:lvl8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8pPr>
            <a:lvl9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6897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5_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4" name="Date Placeholder 3"/>
          <p:cNvSpPr>
            <a:spLocks noGrp="1"/>
          </p:cNvSpPr>
          <p:nvPr>
            <p:ph type="dt" sz="half" idx="10"/>
          </p:nvPr>
        </p:nvSpPr>
        <p:spPr bwMode="gray">
          <a:xfrm>
            <a:off x="535769" y="6500182"/>
            <a:ext cx="647867" cy="151129"/>
          </a:xfrm>
        </p:spPr>
        <p:txBody>
          <a:bodyPr/>
          <a:lstStyle/>
          <a:p>
            <a:endParaRPr lang="en-US"/>
          </a:p>
        </p:txBody>
      </p:sp>
      <p:sp>
        <p:nvSpPr>
          <p:cNvPr id="5" name="Footer Placeholder 4"/>
          <p:cNvSpPr>
            <a:spLocks noGrp="1"/>
          </p:cNvSpPr>
          <p:nvPr>
            <p:ph type="ftr" sz="quarter" idx="11"/>
          </p:nvPr>
        </p:nvSpPr>
        <p:spPr bwMode="gray"/>
        <p:txBody>
          <a:bodyPr/>
          <a:lstStyle>
            <a:lvl1pPr>
              <a:defRPr/>
            </a:lvl1pPr>
          </a:lstStyle>
          <a:p>
            <a:endParaRPr lang="en-US"/>
          </a:p>
        </p:txBody>
      </p:sp>
      <p:sp>
        <p:nvSpPr>
          <p:cNvPr id="6" name="Slide Number Placeholder 5"/>
          <p:cNvSpPr>
            <a:spLocks noGrp="1"/>
          </p:cNvSpPr>
          <p:nvPr>
            <p:ph type="sldNum" sz="quarter" idx="12"/>
          </p:nvPr>
        </p:nvSpPr>
        <p:spPr bwMode="gray"/>
        <p:txBody>
          <a:bodyPr/>
          <a:lstStyle/>
          <a:p>
            <a:fld id="{A1339E58-7BF8-47E0-94EF-DB420DA5D5A9}" type="slidenum">
              <a:rPr lang="en-US" smtClean="0"/>
              <a:t>‹#›</a:t>
            </a:fld>
            <a:endParaRPr lang="en-US"/>
          </a:p>
        </p:txBody>
      </p:sp>
      <p:sp>
        <p:nvSpPr>
          <p:cNvPr id="9" name="Text Placeholder 8"/>
          <p:cNvSpPr>
            <a:spLocks noGrp="1"/>
          </p:cNvSpPr>
          <p:nvPr>
            <p:ph type="body" sz="quarter" idx="13"/>
          </p:nvPr>
        </p:nvSpPr>
        <p:spPr bwMode="gray">
          <a:xfrm>
            <a:off x="526328" y="1582743"/>
            <a:ext cx="11119467" cy="4281584"/>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ubtitle 2"/>
          <p:cNvSpPr>
            <a:spLocks noGrp="1"/>
          </p:cNvSpPr>
          <p:nvPr>
            <p:ph type="subTitle" idx="1"/>
          </p:nvPr>
        </p:nvSpPr>
        <p:spPr bwMode="gray">
          <a:xfrm>
            <a:off x="523948" y="826714"/>
            <a:ext cx="8532333" cy="268842"/>
          </a:xfrm>
        </p:spPr>
        <p:txBody>
          <a:bodyPr/>
          <a:lstStyle>
            <a:lvl1pPr marL="0" indent="0" algn="l">
              <a:spcBef>
                <a:spcPts val="0"/>
              </a:spcBef>
              <a:spcAft>
                <a:spcPts val="0"/>
              </a:spcAft>
              <a:buNone/>
              <a:defRPr sz="1600">
                <a:solidFill>
                  <a:schemeClr val="tx2"/>
                </a:solidFill>
              </a:defRPr>
            </a:lvl1pPr>
            <a:lvl2pPr marL="0" indent="0" algn="l">
              <a:spcBef>
                <a:spcPts val="0"/>
              </a:spcBef>
              <a:buNone/>
              <a:defRPr sz="1600">
                <a:solidFill>
                  <a:schemeClr val="tx2"/>
                </a:solidFill>
              </a:defRPr>
            </a:lvl2pPr>
            <a:lvl3pPr marL="0" indent="0" algn="l">
              <a:spcBef>
                <a:spcPts val="0"/>
              </a:spcBef>
              <a:buNone/>
              <a:defRPr sz="1600">
                <a:solidFill>
                  <a:schemeClr val="tx2"/>
                </a:solidFill>
              </a:defRPr>
            </a:lvl3pPr>
            <a:lvl4pPr marL="0" indent="0" algn="l">
              <a:spcBef>
                <a:spcPts val="0"/>
              </a:spcBef>
              <a:buNone/>
              <a:defRPr sz="1600">
                <a:solidFill>
                  <a:schemeClr val="tx2"/>
                </a:solidFill>
              </a:defRPr>
            </a:lvl4pPr>
            <a:lvl5pPr marL="0" indent="0" algn="l">
              <a:spcBef>
                <a:spcPts val="0"/>
              </a:spcBef>
              <a:buNone/>
              <a:defRPr sz="1600">
                <a:solidFill>
                  <a:schemeClr val="tx2"/>
                </a:solidFill>
              </a:defRPr>
            </a:lvl5pPr>
            <a:lvl6pPr marL="0" indent="0" algn="l">
              <a:spcBef>
                <a:spcPts val="0"/>
              </a:spcBef>
              <a:buNone/>
              <a:defRPr sz="1600">
                <a:solidFill>
                  <a:schemeClr val="tx2"/>
                </a:solidFill>
              </a:defRPr>
            </a:lvl6pPr>
            <a:lvl7pPr marL="0" indent="0" algn="l">
              <a:spcBef>
                <a:spcPts val="0"/>
              </a:spcBef>
              <a:buNone/>
              <a:defRPr sz="1600">
                <a:solidFill>
                  <a:schemeClr val="tx2"/>
                </a:solidFill>
              </a:defRPr>
            </a:lvl7pPr>
            <a:lvl8pPr marL="0" indent="0" algn="l">
              <a:spcBef>
                <a:spcPts val="0"/>
              </a:spcBef>
              <a:buNone/>
              <a:defRPr sz="1600">
                <a:solidFill>
                  <a:schemeClr val="tx2"/>
                </a:solidFill>
              </a:defRPr>
            </a:lvl8pPr>
            <a:lvl9pPr marL="0" indent="0" algn="l">
              <a:spcBef>
                <a:spcPts val="0"/>
              </a:spcBef>
              <a:buNone/>
              <a:defRPr sz="1600">
                <a:solidFill>
                  <a:schemeClr val="tx2"/>
                </a:solidFill>
              </a:defRPr>
            </a:lvl9pPr>
          </a:lstStyle>
          <a:p>
            <a:r>
              <a:rPr lang="en-US"/>
              <a:t>Click to edit Master subtitle style</a:t>
            </a:r>
          </a:p>
        </p:txBody>
      </p:sp>
      <p:sp>
        <p:nvSpPr>
          <p:cNvPr id="13" name="Content Placeholder 36"/>
          <p:cNvSpPr>
            <a:spLocks noGrp="1"/>
          </p:cNvSpPr>
          <p:nvPr>
            <p:ph sz="quarter" idx="14"/>
          </p:nvPr>
        </p:nvSpPr>
        <p:spPr bwMode="gray">
          <a:xfrm>
            <a:off x="9346566" y="396360"/>
            <a:ext cx="972135" cy="489878"/>
          </a:xfrm>
        </p:spPr>
        <p:txBody>
          <a:bodyPr/>
          <a:lstStyle>
            <a:lvl1pPr marL="0" indent="0">
              <a:spcBef>
                <a:spcPts val="0"/>
              </a:spcBef>
              <a:spcAft>
                <a:spcPts val="0"/>
              </a:spcAft>
              <a:buFont typeface="Arial" panose="020B0604020202020204" pitchFamily="34" charset="0"/>
              <a:buNone/>
              <a:defRPr sz="133">
                <a:noFill/>
              </a:defRPr>
            </a:lvl1pPr>
            <a:lvl2pPr marL="0" indent="0">
              <a:spcBef>
                <a:spcPts val="0"/>
              </a:spcBef>
              <a:spcAft>
                <a:spcPts val="0"/>
              </a:spcAft>
              <a:buNone/>
              <a:defRPr sz="133">
                <a:noFill/>
              </a:defRPr>
            </a:lvl2pPr>
            <a:lvl3pPr marL="0" indent="0">
              <a:spcBef>
                <a:spcPts val="0"/>
              </a:spcBef>
              <a:spcAft>
                <a:spcPts val="0"/>
              </a:spcAft>
              <a:buNone/>
              <a:defRPr sz="133">
                <a:noFill/>
              </a:defRPr>
            </a:lvl3pPr>
            <a:lvl4pPr marL="0" indent="0">
              <a:spcBef>
                <a:spcPts val="0"/>
              </a:spcBef>
              <a:spcAft>
                <a:spcPts val="0"/>
              </a:spcAft>
              <a:buNone/>
              <a:defRPr sz="133">
                <a:noFill/>
              </a:defRPr>
            </a:lvl4pPr>
            <a:lvl5pPr marL="0" indent="0">
              <a:spcBef>
                <a:spcPts val="0"/>
              </a:spcBef>
              <a:spcAft>
                <a:spcPts val="0"/>
              </a:spcAft>
              <a:buNone/>
              <a:defRPr sz="133">
                <a:noFill/>
              </a:defRPr>
            </a:lvl5pPr>
            <a:lvl6pPr marL="0" indent="0">
              <a:spcBef>
                <a:spcPts val="0"/>
              </a:spcBef>
              <a:spcAft>
                <a:spcPts val="0"/>
              </a:spcAft>
              <a:buNone/>
              <a:defRPr sz="133">
                <a:noFill/>
              </a:defRPr>
            </a:lvl6pPr>
            <a:lvl7pPr marL="0" indent="0">
              <a:spcBef>
                <a:spcPts val="0"/>
              </a:spcBef>
              <a:spcAft>
                <a:spcPts val="0"/>
              </a:spcAft>
              <a:buNone/>
              <a:defRPr sz="133">
                <a:noFill/>
              </a:defRPr>
            </a:lvl7pPr>
            <a:lvl8pPr marL="0" indent="0">
              <a:spcBef>
                <a:spcPts val="0"/>
              </a:spcBef>
              <a:spcAft>
                <a:spcPts val="0"/>
              </a:spcAft>
              <a:buNone/>
              <a:defRPr sz="133">
                <a:noFill/>
              </a:defRPr>
            </a:lvl8pPr>
            <a:lvl9pPr marL="0" indent="0">
              <a:spcBef>
                <a:spcPts val="0"/>
              </a:spcBef>
              <a:spcAft>
                <a:spcPts val="0"/>
              </a:spcAft>
              <a:buNone/>
              <a:defRPr sz="133">
                <a:no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5"/>
          </p:nvPr>
        </p:nvSpPr>
        <p:spPr bwMode="gray">
          <a:xfrm>
            <a:off x="514341" y="6005721"/>
            <a:ext cx="11131455" cy="439288"/>
          </a:xfrm>
        </p:spPr>
        <p:txBody>
          <a:bodyPr/>
          <a:lstStyle>
            <a:lvl1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1pPr>
            <a:lvl2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2pPr>
            <a:lvl3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3pPr>
            <a:lvl4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4pPr>
            <a:lvl5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5pPr>
            <a:lvl6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6pPr>
            <a:lvl7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7pPr>
            <a:lvl8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8pPr>
            <a:lvl9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83037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96B8-9352-4A48-8C29-A52407E5F4BD}"/>
              </a:ext>
            </a:extLst>
          </p:cNvPr>
          <p:cNvSpPr>
            <a:spLocks noGrp="1"/>
          </p:cNvSpPr>
          <p:nvPr>
            <p:ph type="title"/>
          </p:nvPr>
        </p:nvSpPr>
        <p:spPr/>
        <p:txBody>
          <a:bodyPr/>
          <a:lstStyle/>
          <a:p>
            <a:r>
              <a:rPr lang="en-US"/>
              <a:t>Click to edit Master title style</a:t>
            </a:r>
            <a:endParaRPr lang="de-CH"/>
          </a:p>
        </p:txBody>
      </p:sp>
      <p:sp>
        <p:nvSpPr>
          <p:cNvPr id="3" name="Content Placeholder 2">
            <a:extLst>
              <a:ext uri="{FF2B5EF4-FFF2-40B4-BE49-F238E27FC236}">
                <a16:creationId xmlns:a16="http://schemas.microsoft.com/office/drawing/2014/main" id="{B028F1C0-3886-4753-8210-519E4AE8EB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a:extLst>
              <a:ext uri="{FF2B5EF4-FFF2-40B4-BE49-F238E27FC236}">
                <a16:creationId xmlns:a16="http://schemas.microsoft.com/office/drawing/2014/main" id="{A1B53C03-FA14-44B6-99D0-56CEB6BA0ACA}"/>
              </a:ext>
            </a:extLst>
          </p:cNvPr>
          <p:cNvSpPr>
            <a:spLocks noGrp="1"/>
          </p:cNvSpPr>
          <p:nvPr>
            <p:ph type="dt" sz="half" idx="10"/>
          </p:nvPr>
        </p:nvSpPr>
        <p:spPr/>
        <p:txBody>
          <a:bodyPr/>
          <a:lstStyle/>
          <a:p>
            <a:endParaRPr lang="de-CH"/>
          </a:p>
        </p:txBody>
      </p:sp>
      <p:sp>
        <p:nvSpPr>
          <p:cNvPr id="5" name="Footer Placeholder 4">
            <a:extLst>
              <a:ext uri="{FF2B5EF4-FFF2-40B4-BE49-F238E27FC236}">
                <a16:creationId xmlns:a16="http://schemas.microsoft.com/office/drawing/2014/main" id="{A181CC43-CF60-49DC-8549-4AFFD4921160}"/>
              </a:ext>
            </a:extLst>
          </p:cNvPr>
          <p:cNvSpPr>
            <a:spLocks noGrp="1"/>
          </p:cNvSpPr>
          <p:nvPr>
            <p:ph type="ftr" sz="quarter" idx="11"/>
          </p:nvPr>
        </p:nvSpPr>
        <p:spPr/>
        <p:txBody>
          <a:bodyPr/>
          <a:lstStyle/>
          <a:p>
            <a:endParaRPr lang="de-CH"/>
          </a:p>
        </p:txBody>
      </p:sp>
      <p:sp>
        <p:nvSpPr>
          <p:cNvPr id="6" name="Slide Number Placeholder 5">
            <a:extLst>
              <a:ext uri="{FF2B5EF4-FFF2-40B4-BE49-F238E27FC236}">
                <a16:creationId xmlns:a16="http://schemas.microsoft.com/office/drawing/2014/main" id="{2DD89215-D959-4518-B78A-D61F0C6CF0FC}"/>
              </a:ext>
            </a:extLst>
          </p:cNvPr>
          <p:cNvSpPr>
            <a:spLocks noGrp="1"/>
          </p:cNvSpPr>
          <p:nvPr>
            <p:ph type="sldNum" sz="quarter" idx="12"/>
          </p:nvPr>
        </p:nvSpPr>
        <p:spPr/>
        <p:txBody>
          <a:bodyPr/>
          <a:lstStyle/>
          <a:p>
            <a:fld id="{07919B55-1345-4380-A656-957DEDB1006F}" type="slidenum">
              <a:rPr lang="de-CH" smtClean="0"/>
              <a:t>‹#›</a:t>
            </a:fld>
            <a:endParaRPr lang="de-CH"/>
          </a:p>
        </p:txBody>
      </p:sp>
    </p:spTree>
    <p:extLst>
      <p:ext uri="{BB962C8B-B14F-4D97-AF65-F5344CB8AC3E}">
        <p14:creationId xmlns:p14="http://schemas.microsoft.com/office/powerpoint/2010/main" val="20679301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cSld name="6_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4" name="Date Placeholder 3"/>
          <p:cNvSpPr>
            <a:spLocks noGrp="1"/>
          </p:cNvSpPr>
          <p:nvPr>
            <p:ph type="dt" sz="half" idx="10"/>
          </p:nvPr>
        </p:nvSpPr>
        <p:spPr bwMode="gray">
          <a:xfrm>
            <a:off x="535769" y="6500182"/>
            <a:ext cx="647867" cy="151129"/>
          </a:xfrm>
        </p:spPr>
        <p:txBody>
          <a:bodyPr/>
          <a:lstStyle/>
          <a:p>
            <a:endParaRPr lang="en-US"/>
          </a:p>
        </p:txBody>
      </p:sp>
      <p:sp>
        <p:nvSpPr>
          <p:cNvPr id="5" name="Footer Placeholder 4"/>
          <p:cNvSpPr>
            <a:spLocks noGrp="1"/>
          </p:cNvSpPr>
          <p:nvPr>
            <p:ph type="ftr" sz="quarter" idx="11"/>
          </p:nvPr>
        </p:nvSpPr>
        <p:spPr bwMode="gray"/>
        <p:txBody>
          <a:bodyPr/>
          <a:lstStyle/>
          <a:p>
            <a:endParaRPr lang="en-US"/>
          </a:p>
        </p:txBody>
      </p:sp>
      <p:sp>
        <p:nvSpPr>
          <p:cNvPr id="6" name="Slide Number Placeholder 5"/>
          <p:cNvSpPr>
            <a:spLocks noGrp="1"/>
          </p:cNvSpPr>
          <p:nvPr>
            <p:ph type="sldNum" sz="quarter" idx="12"/>
          </p:nvPr>
        </p:nvSpPr>
        <p:spPr bwMode="gray"/>
        <p:txBody>
          <a:bodyPr/>
          <a:lstStyle/>
          <a:p>
            <a:fld id="{A1339E58-7BF8-47E0-94EF-DB420DA5D5A9}" type="slidenum">
              <a:rPr lang="en-US" smtClean="0"/>
              <a:t>‹#›</a:t>
            </a:fld>
            <a:endParaRPr lang="en-US"/>
          </a:p>
        </p:txBody>
      </p:sp>
      <p:sp>
        <p:nvSpPr>
          <p:cNvPr id="9" name="Text Placeholder 8"/>
          <p:cNvSpPr>
            <a:spLocks noGrp="1"/>
          </p:cNvSpPr>
          <p:nvPr>
            <p:ph type="body" sz="quarter" idx="13"/>
          </p:nvPr>
        </p:nvSpPr>
        <p:spPr bwMode="gray">
          <a:xfrm>
            <a:off x="526328" y="1582743"/>
            <a:ext cx="11119467" cy="4281584"/>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ubtitle 2"/>
          <p:cNvSpPr>
            <a:spLocks noGrp="1"/>
          </p:cNvSpPr>
          <p:nvPr>
            <p:ph type="subTitle" idx="1"/>
          </p:nvPr>
        </p:nvSpPr>
        <p:spPr bwMode="gray">
          <a:xfrm>
            <a:off x="523948" y="826714"/>
            <a:ext cx="8532333" cy="268842"/>
          </a:xfrm>
        </p:spPr>
        <p:txBody>
          <a:bodyPr/>
          <a:lstStyle>
            <a:lvl1pPr marL="0" indent="0" algn="l">
              <a:spcBef>
                <a:spcPts val="0"/>
              </a:spcBef>
              <a:spcAft>
                <a:spcPts val="0"/>
              </a:spcAft>
              <a:buNone/>
              <a:defRPr sz="1600">
                <a:solidFill>
                  <a:schemeClr val="tx2"/>
                </a:solidFill>
              </a:defRPr>
            </a:lvl1pPr>
            <a:lvl2pPr marL="0" indent="0" algn="l">
              <a:spcBef>
                <a:spcPts val="0"/>
              </a:spcBef>
              <a:buNone/>
              <a:defRPr sz="1600">
                <a:solidFill>
                  <a:schemeClr val="tx2"/>
                </a:solidFill>
              </a:defRPr>
            </a:lvl2pPr>
            <a:lvl3pPr marL="0" indent="0" algn="l">
              <a:spcBef>
                <a:spcPts val="0"/>
              </a:spcBef>
              <a:buNone/>
              <a:defRPr sz="1600">
                <a:solidFill>
                  <a:schemeClr val="tx2"/>
                </a:solidFill>
              </a:defRPr>
            </a:lvl3pPr>
            <a:lvl4pPr marL="0" indent="0" algn="l">
              <a:spcBef>
                <a:spcPts val="0"/>
              </a:spcBef>
              <a:buNone/>
              <a:defRPr sz="1600">
                <a:solidFill>
                  <a:schemeClr val="tx2"/>
                </a:solidFill>
              </a:defRPr>
            </a:lvl4pPr>
            <a:lvl5pPr marL="0" indent="0" algn="l">
              <a:spcBef>
                <a:spcPts val="0"/>
              </a:spcBef>
              <a:buNone/>
              <a:defRPr sz="1600">
                <a:solidFill>
                  <a:schemeClr val="tx2"/>
                </a:solidFill>
              </a:defRPr>
            </a:lvl5pPr>
            <a:lvl6pPr marL="0" indent="0" algn="l">
              <a:spcBef>
                <a:spcPts val="0"/>
              </a:spcBef>
              <a:buNone/>
              <a:defRPr sz="1600">
                <a:solidFill>
                  <a:schemeClr val="tx2"/>
                </a:solidFill>
              </a:defRPr>
            </a:lvl6pPr>
            <a:lvl7pPr marL="0" indent="0" algn="l">
              <a:spcBef>
                <a:spcPts val="0"/>
              </a:spcBef>
              <a:buNone/>
              <a:defRPr sz="1600">
                <a:solidFill>
                  <a:schemeClr val="tx2"/>
                </a:solidFill>
              </a:defRPr>
            </a:lvl7pPr>
            <a:lvl8pPr marL="0" indent="0" algn="l">
              <a:spcBef>
                <a:spcPts val="0"/>
              </a:spcBef>
              <a:buNone/>
              <a:defRPr sz="1600">
                <a:solidFill>
                  <a:schemeClr val="tx2"/>
                </a:solidFill>
              </a:defRPr>
            </a:lvl8pPr>
            <a:lvl9pPr marL="0" indent="0" algn="l">
              <a:spcBef>
                <a:spcPts val="0"/>
              </a:spcBef>
              <a:buNone/>
              <a:defRPr sz="1600">
                <a:solidFill>
                  <a:schemeClr val="tx2"/>
                </a:solidFill>
              </a:defRPr>
            </a:lvl9pPr>
          </a:lstStyle>
          <a:p>
            <a:r>
              <a:rPr lang="en-US"/>
              <a:t>Click to edit Master subtitle style</a:t>
            </a:r>
          </a:p>
        </p:txBody>
      </p:sp>
      <p:sp>
        <p:nvSpPr>
          <p:cNvPr id="13" name="Content Placeholder 36"/>
          <p:cNvSpPr>
            <a:spLocks noGrp="1"/>
          </p:cNvSpPr>
          <p:nvPr>
            <p:ph sz="quarter" idx="14"/>
          </p:nvPr>
        </p:nvSpPr>
        <p:spPr bwMode="gray">
          <a:xfrm>
            <a:off x="9346566" y="396360"/>
            <a:ext cx="972135" cy="489878"/>
          </a:xfrm>
        </p:spPr>
        <p:txBody>
          <a:bodyPr/>
          <a:lstStyle>
            <a:lvl1pPr marL="0" indent="0">
              <a:spcBef>
                <a:spcPts val="0"/>
              </a:spcBef>
              <a:spcAft>
                <a:spcPts val="0"/>
              </a:spcAft>
              <a:buFont typeface="Arial" panose="020B0604020202020204" pitchFamily="34" charset="0"/>
              <a:buNone/>
              <a:defRPr sz="133">
                <a:noFill/>
              </a:defRPr>
            </a:lvl1pPr>
            <a:lvl2pPr marL="0" indent="0">
              <a:spcBef>
                <a:spcPts val="0"/>
              </a:spcBef>
              <a:spcAft>
                <a:spcPts val="0"/>
              </a:spcAft>
              <a:buNone/>
              <a:defRPr sz="133">
                <a:noFill/>
              </a:defRPr>
            </a:lvl2pPr>
            <a:lvl3pPr marL="0" indent="0">
              <a:spcBef>
                <a:spcPts val="0"/>
              </a:spcBef>
              <a:spcAft>
                <a:spcPts val="0"/>
              </a:spcAft>
              <a:buNone/>
              <a:defRPr sz="133">
                <a:noFill/>
              </a:defRPr>
            </a:lvl3pPr>
            <a:lvl4pPr marL="0" indent="0">
              <a:spcBef>
                <a:spcPts val="0"/>
              </a:spcBef>
              <a:spcAft>
                <a:spcPts val="0"/>
              </a:spcAft>
              <a:buNone/>
              <a:defRPr sz="133">
                <a:noFill/>
              </a:defRPr>
            </a:lvl4pPr>
            <a:lvl5pPr marL="0" indent="0">
              <a:spcBef>
                <a:spcPts val="0"/>
              </a:spcBef>
              <a:spcAft>
                <a:spcPts val="0"/>
              </a:spcAft>
              <a:buNone/>
              <a:defRPr sz="133">
                <a:noFill/>
              </a:defRPr>
            </a:lvl5pPr>
            <a:lvl6pPr marL="0" indent="0">
              <a:spcBef>
                <a:spcPts val="0"/>
              </a:spcBef>
              <a:spcAft>
                <a:spcPts val="0"/>
              </a:spcAft>
              <a:buNone/>
              <a:defRPr sz="133">
                <a:noFill/>
              </a:defRPr>
            </a:lvl6pPr>
            <a:lvl7pPr marL="0" indent="0">
              <a:spcBef>
                <a:spcPts val="0"/>
              </a:spcBef>
              <a:spcAft>
                <a:spcPts val="0"/>
              </a:spcAft>
              <a:buNone/>
              <a:defRPr sz="133">
                <a:noFill/>
              </a:defRPr>
            </a:lvl7pPr>
            <a:lvl8pPr marL="0" indent="0">
              <a:spcBef>
                <a:spcPts val="0"/>
              </a:spcBef>
              <a:spcAft>
                <a:spcPts val="0"/>
              </a:spcAft>
              <a:buNone/>
              <a:defRPr sz="133">
                <a:noFill/>
              </a:defRPr>
            </a:lvl8pPr>
            <a:lvl9pPr marL="0" indent="0">
              <a:spcBef>
                <a:spcPts val="0"/>
              </a:spcBef>
              <a:spcAft>
                <a:spcPts val="0"/>
              </a:spcAft>
              <a:buNone/>
              <a:defRPr sz="133">
                <a:no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5"/>
          </p:nvPr>
        </p:nvSpPr>
        <p:spPr bwMode="gray">
          <a:xfrm>
            <a:off x="514341" y="6005721"/>
            <a:ext cx="11131455" cy="439288"/>
          </a:xfrm>
        </p:spPr>
        <p:txBody>
          <a:bodyPr/>
          <a:lstStyle>
            <a:lvl1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1pPr>
            <a:lvl2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2pPr>
            <a:lvl3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3pPr>
            <a:lvl4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4pPr>
            <a:lvl5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5pPr>
            <a:lvl6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6pPr>
            <a:lvl7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7pPr>
            <a:lvl8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8pPr>
            <a:lvl9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55594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cSld name="4_Text &amp; Picture">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4" name="Date Placeholder 3"/>
          <p:cNvSpPr>
            <a:spLocks noGrp="1"/>
          </p:cNvSpPr>
          <p:nvPr>
            <p:ph type="dt" sz="half" idx="10"/>
          </p:nvPr>
        </p:nvSpPr>
        <p:spPr bwMode="gray"/>
        <p:txBody>
          <a:bodyPr/>
          <a:lstStyle/>
          <a:p>
            <a:endParaRPr lang="en-US"/>
          </a:p>
        </p:txBody>
      </p:sp>
      <p:sp>
        <p:nvSpPr>
          <p:cNvPr id="5" name="Footer Placeholder 4"/>
          <p:cNvSpPr>
            <a:spLocks noGrp="1"/>
          </p:cNvSpPr>
          <p:nvPr>
            <p:ph type="ftr" sz="quarter" idx="11"/>
          </p:nvPr>
        </p:nvSpPr>
        <p:spPr bwMode="gray"/>
        <p:txBody>
          <a:bodyPr/>
          <a:lstStyle/>
          <a:p>
            <a:endParaRPr lang="en-US"/>
          </a:p>
        </p:txBody>
      </p:sp>
      <p:sp>
        <p:nvSpPr>
          <p:cNvPr id="6" name="Slide Number Placeholder 5"/>
          <p:cNvSpPr>
            <a:spLocks noGrp="1"/>
          </p:cNvSpPr>
          <p:nvPr>
            <p:ph type="sldNum" sz="quarter" idx="12"/>
          </p:nvPr>
        </p:nvSpPr>
        <p:spPr bwMode="gray"/>
        <p:txBody>
          <a:bodyPr/>
          <a:lstStyle/>
          <a:p>
            <a:fld id="{A1339E58-7BF8-47E0-94EF-DB420DA5D5A9}" type="slidenum">
              <a:rPr lang="en-US" smtClean="0"/>
              <a:t>‹#›</a:t>
            </a:fld>
            <a:endParaRPr lang="en-US"/>
          </a:p>
        </p:txBody>
      </p:sp>
      <p:sp>
        <p:nvSpPr>
          <p:cNvPr id="9" name="Text Placeholder 8"/>
          <p:cNvSpPr>
            <a:spLocks noGrp="1"/>
          </p:cNvSpPr>
          <p:nvPr>
            <p:ph type="body" sz="quarter" idx="13"/>
          </p:nvPr>
        </p:nvSpPr>
        <p:spPr bwMode="gray">
          <a:xfrm>
            <a:off x="526330" y="1583538"/>
            <a:ext cx="5458535" cy="4280400"/>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p:cNvSpPr>
            <a:spLocks noGrp="1"/>
          </p:cNvSpPr>
          <p:nvPr>
            <p:ph type="pic" sz="quarter" idx="14" hasCustomPrompt="1"/>
          </p:nvPr>
        </p:nvSpPr>
        <p:spPr bwMode="gray">
          <a:xfrm>
            <a:off x="6199201" y="1627988"/>
            <a:ext cx="5446592" cy="4762549"/>
          </a:xfrm>
        </p:spPr>
        <p:txBody>
          <a:bodyPr tIns="1548000"/>
          <a:lstStyle>
            <a:lvl1pPr algn="ctr">
              <a:defRPr/>
            </a:lvl1pPr>
          </a:lstStyle>
          <a:p>
            <a:r>
              <a:rPr lang="de-DE"/>
              <a:t>Picture</a:t>
            </a:r>
            <a:endParaRPr lang="en-US"/>
          </a:p>
        </p:txBody>
      </p:sp>
      <p:sp>
        <p:nvSpPr>
          <p:cNvPr id="14" name="Content Placeholder 36"/>
          <p:cNvSpPr>
            <a:spLocks noGrp="1"/>
          </p:cNvSpPr>
          <p:nvPr>
            <p:ph sz="quarter" idx="15"/>
          </p:nvPr>
        </p:nvSpPr>
        <p:spPr bwMode="gray">
          <a:xfrm>
            <a:off x="9346566" y="396360"/>
            <a:ext cx="972135" cy="489878"/>
          </a:xfrm>
        </p:spPr>
        <p:txBody>
          <a:bodyPr/>
          <a:lstStyle>
            <a:lvl1pPr marL="0" indent="0">
              <a:spcBef>
                <a:spcPts val="0"/>
              </a:spcBef>
              <a:spcAft>
                <a:spcPts val="0"/>
              </a:spcAft>
              <a:buFont typeface="Arial" panose="020B0604020202020204" pitchFamily="34" charset="0"/>
              <a:buNone/>
              <a:defRPr sz="133">
                <a:noFill/>
              </a:defRPr>
            </a:lvl1pPr>
            <a:lvl2pPr marL="0" indent="0">
              <a:spcBef>
                <a:spcPts val="0"/>
              </a:spcBef>
              <a:spcAft>
                <a:spcPts val="0"/>
              </a:spcAft>
              <a:buNone/>
              <a:defRPr sz="133">
                <a:noFill/>
              </a:defRPr>
            </a:lvl2pPr>
            <a:lvl3pPr marL="0" indent="0">
              <a:spcBef>
                <a:spcPts val="0"/>
              </a:spcBef>
              <a:spcAft>
                <a:spcPts val="0"/>
              </a:spcAft>
              <a:buNone/>
              <a:defRPr sz="133">
                <a:noFill/>
              </a:defRPr>
            </a:lvl3pPr>
            <a:lvl4pPr marL="0" indent="0">
              <a:spcBef>
                <a:spcPts val="0"/>
              </a:spcBef>
              <a:spcAft>
                <a:spcPts val="0"/>
              </a:spcAft>
              <a:buNone/>
              <a:defRPr sz="133">
                <a:noFill/>
              </a:defRPr>
            </a:lvl4pPr>
            <a:lvl5pPr marL="0" indent="0">
              <a:spcBef>
                <a:spcPts val="0"/>
              </a:spcBef>
              <a:spcAft>
                <a:spcPts val="0"/>
              </a:spcAft>
              <a:buNone/>
              <a:defRPr sz="133">
                <a:noFill/>
              </a:defRPr>
            </a:lvl5pPr>
            <a:lvl6pPr marL="0" indent="0">
              <a:spcBef>
                <a:spcPts val="0"/>
              </a:spcBef>
              <a:spcAft>
                <a:spcPts val="0"/>
              </a:spcAft>
              <a:buNone/>
              <a:defRPr sz="133">
                <a:noFill/>
              </a:defRPr>
            </a:lvl6pPr>
            <a:lvl7pPr marL="0" indent="0">
              <a:spcBef>
                <a:spcPts val="0"/>
              </a:spcBef>
              <a:spcAft>
                <a:spcPts val="0"/>
              </a:spcAft>
              <a:buNone/>
              <a:defRPr sz="133">
                <a:noFill/>
              </a:defRPr>
            </a:lvl7pPr>
            <a:lvl8pPr marL="0" indent="0">
              <a:spcBef>
                <a:spcPts val="0"/>
              </a:spcBef>
              <a:spcAft>
                <a:spcPts val="0"/>
              </a:spcAft>
              <a:buNone/>
              <a:defRPr sz="133">
                <a:noFill/>
              </a:defRPr>
            </a:lvl8pPr>
            <a:lvl9pPr marL="0" indent="0">
              <a:spcBef>
                <a:spcPts val="0"/>
              </a:spcBef>
              <a:spcAft>
                <a:spcPts val="0"/>
              </a:spcAft>
              <a:buNone/>
              <a:defRPr sz="133">
                <a:no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p:cNvSpPr>
            <a:spLocks noGrp="1"/>
          </p:cNvSpPr>
          <p:nvPr>
            <p:ph type="body" sz="quarter" idx="16"/>
          </p:nvPr>
        </p:nvSpPr>
        <p:spPr bwMode="gray">
          <a:xfrm>
            <a:off x="514421" y="6005721"/>
            <a:ext cx="5470443" cy="439288"/>
          </a:xfrm>
        </p:spPr>
        <p:txBody>
          <a:bodyPr/>
          <a:lstStyle>
            <a:lvl1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1pPr>
            <a:lvl2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2pPr>
            <a:lvl3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3pPr>
            <a:lvl4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4pPr>
            <a:lvl5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5pPr>
            <a:lvl6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6pPr>
            <a:lvl7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7pPr>
            <a:lvl8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8pPr>
            <a:lvl9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ubtitle 2"/>
          <p:cNvSpPr>
            <a:spLocks noGrp="1"/>
          </p:cNvSpPr>
          <p:nvPr>
            <p:ph type="subTitle" idx="1"/>
          </p:nvPr>
        </p:nvSpPr>
        <p:spPr bwMode="gray">
          <a:xfrm>
            <a:off x="523948" y="826713"/>
            <a:ext cx="8532333" cy="270000"/>
          </a:xfrm>
        </p:spPr>
        <p:txBody>
          <a:bodyPr/>
          <a:lstStyle>
            <a:lvl1pPr marL="0" indent="0" algn="l">
              <a:spcBef>
                <a:spcPts val="0"/>
              </a:spcBef>
              <a:spcAft>
                <a:spcPts val="0"/>
              </a:spcAft>
              <a:buNone/>
              <a:defRPr sz="1600">
                <a:solidFill>
                  <a:schemeClr val="tx2"/>
                </a:solidFill>
              </a:defRPr>
            </a:lvl1pPr>
            <a:lvl2pPr marL="0" indent="0" algn="l">
              <a:spcBef>
                <a:spcPts val="0"/>
              </a:spcBef>
              <a:buNone/>
              <a:defRPr sz="1600">
                <a:solidFill>
                  <a:schemeClr val="tx2"/>
                </a:solidFill>
              </a:defRPr>
            </a:lvl2pPr>
            <a:lvl3pPr marL="0" indent="0" algn="l">
              <a:spcBef>
                <a:spcPts val="0"/>
              </a:spcBef>
              <a:buNone/>
              <a:defRPr sz="1600">
                <a:solidFill>
                  <a:schemeClr val="tx2"/>
                </a:solidFill>
              </a:defRPr>
            </a:lvl3pPr>
            <a:lvl4pPr marL="0" indent="0" algn="l">
              <a:spcBef>
                <a:spcPts val="0"/>
              </a:spcBef>
              <a:buNone/>
              <a:defRPr sz="1600">
                <a:solidFill>
                  <a:schemeClr val="tx2"/>
                </a:solidFill>
              </a:defRPr>
            </a:lvl4pPr>
            <a:lvl5pPr marL="0" indent="0" algn="l">
              <a:spcBef>
                <a:spcPts val="0"/>
              </a:spcBef>
              <a:buNone/>
              <a:defRPr sz="1600">
                <a:solidFill>
                  <a:schemeClr val="tx2"/>
                </a:solidFill>
              </a:defRPr>
            </a:lvl5pPr>
            <a:lvl6pPr marL="0" indent="0" algn="l">
              <a:spcBef>
                <a:spcPts val="0"/>
              </a:spcBef>
              <a:buNone/>
              <a:defRPr sz="1600">
                <a:solidFill>
                  <a:schemeClr val="tx2"/>
                </a:solidFill>
              </a:defRPr>
            </a:lvl6pPr>
            <a:lvl7pPr marL="0" indent="0" algn="l">
              <a:spcBef>
                <a:spcPts val="0"/>
              </a:spcBef>
              <a:buNone/>
              <a:defRPr sz="1600">
                <a:solidFill>
                  <a:schemeClr val="tx2"/>
                </a:solidFill>
              </a:defRPr>
            </a:lvl7pPr>
            <a:lvl8pPr marL="0" indent="0" algn="l">
              <a:spcBef>
                <a:spcPts val="0"/>
              </a:spcBef>
              <a:buNone/>
              <a:defRPr sz="1600">
                <a:solidFill>
                  <a:schemeClr val="tx2"/>
                </a:solidFill>
              </a:defRPr>
            </a:lvl8pPr>
            <a:lvl9pPr marL="0" indent="0" algn="l">
              <a:spcBef>
                <a:spcPts val="0"/>
              </a:spcBef>
              <a:buNone/>
              <a:defRPr sz="1600">
                <a:solidFill>
                  <a:schemeClr val="tx2"/>
                </a:solidFill>
              </a:defRPr>
            </a:lvl9pPr>
          </a:lstStyle>
          <a:p>
            <a:r>
              <a:rPr lang="en-US"/>
              <a:t>Click to edit Master subtitle style</a:t>
            </a:r>
          </a:p>
        </p:txBody>
      </p:sp>
    </p:spTree>
    <p:extLst>
      <p:ext uri="{BB962C8B-B14F-4D97-AF65-F5344CB8AC3E}">
        <p14:creationId xmlns:p14="http://schemas.microsoft.com/office/powerpoint/2010/main" val="316082750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2" y="1638300"/>
            <a:ext cx="5418135"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Content Placeholder 2"/>
          <p:cNvSpPr>
            <a:spLocks noGrp="1"/>
          </p:cNvSpPr>
          <p:nvPr>
            <p:ph idx="13" hasCustomPrompt="1"/>
          </p:nvPr>
        </p:nvSpPr>
        <p:spPr>
          <a:xfrm>
            <a:off x="6240466" y="1638300"/>
            <a:ext cx="5418137"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Footer Placeholder 4">
            <a:extLst>
              <a:ext uri="{FF2B5EF4-FFF2-40B4-BE49-F238E27FC236}">
                <a16:creationId xmlns:a16="http://schemas.microsoft.com/office/drawing/2014/main" id="{E6D0CE38-D149-4F44-BEC2-E8FB67E9793D}"/>
              </a:ext>
            </a:extLst>
          </p:cNvPr>
          <p:cNvSpPr>
            <a:spLocks noGrp="1"/>
          </p:cNvSpPr>
          <p:nvPr>
            <p:ph type="ftr" sz="quarter" idx="3"/>
          </p:nvPr>
        </p:nvSpPr>
        <p:spPr>
          <a:xfrm>
            <a:off x="1640522"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baseline="30000"/>
          </a:p>
        </p:txBody>
      </p:sp>
      <p:sp>
        <p:nvSpPr>
          <p:cNvPr id="10" name="Slide Number Placeholder 5">
            <a:extLst>
              <a:ext uri="{FF2B5EF4-FFF2-40B4-BE49-F238E27FC236}">
                <a16:creationId xmlns:a16="http://schemas.microsoft.com/office/drawing/2014/main" id="{FA9A1C18-9600-6441-A033-3459DD3E5268}"/>
              </a:ext>
            </a:extLst>
          </p:cNvPr>
          <p:cNvSpPr>
            <a:spLocks noGrp="1"/>
          </p:cNvSpPr>
          <p:nvPr>
            <p:ph type="sldNum" sz="quarter" idx="4"/>
          </p:nvPr>
        </p:nvSpPr>
        <p:spPr>
          <a:xfrm>
            <a:off x="541529" y="6381753"/>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3" name="Date Placeholder 3">
            <a:extLst>
              <a:ext uri="{FF2B5EF4-FFF2-40B4-BE49-F238E27FC236}">
                <a16:creationId xmlns:a16="http://schemas.microsoft.com/office/drawing/2014/main" id="{D97D63CC-43C5-3746-A177-16342C05CB0A}"/>
              </a:ext>
            </a:extLst>
          </p:cNvPr>
          <p:cNvSpPr>
            <a:spLocks noGrp="1"/>
          </p:cNvSpPr>
          <p:nvPr>
            <p:ph type="dt" sz="half" idx="2"/>
          </p:nvPr>
        </p:nvSpPr>
        <p:spPr>
          <a:xfrm>
            <a:off x="872354"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170584826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1" name="Textplatzhalter 10">
            <a:extLst>
              <a:ext uri="{FF2B5EF4-FFF2-40B4-BE49-F238E27FC236}">
                <a16:creationId xmlns:a16="http://schemas.microsoft.com/office/drawing/2014/main" id="{B6E5D53F-7DAF-4F61-824D-F022EB3CE1AB}"/>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1" y="873125"/>
            <a:ext cx="3492500" cy="2303463"/>
          </a:xfrm>
          <a:solidFill>
            <a:schemeClr val="bg2"/>
          </a:solidFill>
        </p:spPr>
        <p:txBody>
          <a:bodyPr/>
          <a:lstStyle>
            <a:lvl1pPr marL="0" indent="0">
              <a:buNone/>
              <a:defRPr/>
            </a:lvl1pPr>
          </a:lstStyle>
          <a:p>
            <a:r>
              <a:rPr lang="en-US"/>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42" y="2492379"/>
            <a:ext cx="2268537" cy="3097213"/>
          </a:xfrm>
          <a:solidFill>
            <a:schemeClr val="bg2"/>
          </a:solidFill>
        </p:spPr>
        <p:txBody>
          <a:bodyPr/>
          <a:lstStyle>
            <a:lvl1pPr marL="0" indent="0">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3357569"/>
            <a:ext cx="2808288" cy="2124075"/>
          </a:xfrm>
          <a:solidFill>
            <a:schemeClr val="bg2"/>
          </a:solidFill>
        </p:spPr>
        <p:txBody>
          <a:bodyPr/>
          <a:lstStyle>
            <a:lvl1pPr marL="0" indent="0">
              <a:buNone/>
              <a:defRPr/>
            </a:lvl1pPr>
          </a:lstStyle>
          <a:p>
            <a:r>
              <a:rPr lang="en-US"/>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7"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3849548112"/>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6" orient="horz" pos="1570" userDrawn="1">
          <p15:clr>
            <a:srgbClr val="9FCC3B"/>
          </p15:clr>
        </p15:guide>
        <p15:guide id="7" orient="horz" pos="2001" userDrawn="1">
          <p15:clr>
            <a:srgbClr val="9FCC3B"/>
          </p15:clr>
        </p15:guide>
        <p15:guide id="8" orient="horz" pos="2115" userDrawn="1">
          <p15:clr>
            <a:srgbClr val="9FCC3B"/>
          </p15:clr>
        </p15:guide>
        <p15:guide id="9" orient="horz" pos="3453" userDrawn="1">
          <p15:clr>
            <a:srgbClr val="9FCC3B"/>
          </p15:clr>
        </p15:guide>
        <p15:guide id="10" orient="horz" pos="3521"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6E023A-A42C-736D-9E75-A26A408CA01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2FDC9744-9933-459F-E4C0-EC6DEB96FF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52D34B-81C0-5FCB-80CF-AF634A42ACF6}"/>
              </a:ext>
            </a:extLst>
          </p:cNvPr>
          <p:cNvSpPr>
            <a:spLocks noGrp="1"/>
          </p:cNvSpPr>
          <p:nvPr>
            <p:ph type="sldNum" sz="quarter" idx="12"/>
          </p:nvPr>
        </p:nvSpPr>
        <p:spPr/>
        <p:txBody>
          <a:bodyPr/>
          <a:lstStyle/>
          <a:p>
            <a:fld id="{0A6ABA92-B65E-42F5-BB28-73DA50746AED}" type="slidenum">
              <a:rPr lang="en-US" smtClean="0"/>
              <a:pPr/>
              <a:t>‹#›</a:t>
            </a:fld>
            <a:endParaRPr lang="en-US"/>
          </a:p>
        </p:txBody>
      </p:sp>
    </p:spTree>
    <p:extLst>
      <p:ext uri="{BB962C8B-B14F-4D97-AF65-F5344CB8AC3E}">
        <p14:creationId xmlns:p14="http://schemas.microsoft.com/office/powerpoint/2010/main" val="310624194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1587664477"/>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780215" y="1412875"/>
            <a:ext cx="4716463" cy="3779838"/>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6"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110282585"/>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341" userDrawn="1">
          <p15:clr>
            <a:srgbClr val="FBAE40"/>
          </p15:clr>
        </p15:guide>
        <p15:guide id="4" pos="6924" userDrawn="1">
          <p15:clr>
            <a:srgbClr val="FBAE40"/>
          </p15:clr>
        </p15:guide>
        <p15:guide id="5" pos="4271"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420524"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89652186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Titel</a:t>
            </a:r>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20395633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411688851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282514723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8569325"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53471549"/>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3861795440"/>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42"/>
            <a:ext cx="5040313" cy="1619249"/>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5" y="754067"/>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3990380575"/>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7" y="701348"/>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780217" y="1412875"/>
            <a:ext cx="4716463" cy="3779838"/>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7"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531578561"/>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341" userDrawn="1">
          <p15:clr>
            <a:srgbClr val="FBAE40"/>
          </p15:clr>
        </p15:guide>
        <p15:guide id="4" pos="6924" userDrawn="1">
          <p15:clr>
            <a:srgbClr val="FBAE40"/>
          </p15:clr>
        </p15:guide>
        <p15:guide id="5" pos="4271"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931589051"/>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746527" y="2121587"/>
            <a:ext cx="6084887" cy="4164013"/>
          </a:xfrm>
        </p:spPr>
        <p:txBody>
          <a:bodyPr anchor="b" anchorCtr="0"/>
          <a:lstStyle>
            <a:lvl1pPr algn="l">
              <a:lnSpc>
                <a:spcPts val="5400"/>
              </a:lnSpc>
              <a:defRPr sz="5200"/>
            </a:lvl1pPr>
          </a:lstStyle>
          <a:p>
            <a:r>
              <a:rPr lang="en-US"/>
              <a:t>Title</a:t>
            </a:r>
          </a:p>
        </p:txBody>
      </p:sp>
      <p:sp>
        <p:nvSpPr>
          <p:cNvPr id="16" name="Bildplatzhalter 15">
            <a:extLst>
              <a:ext uri="{FF2B5EF4-FFF2-40B4-BE49-F238E27FC236}">
                <a16:creationId xmlns:a16="http://schemas.microsoft.com/office/drawing/2014/main" id="{57FB7FF3-7199-4DF3-8975-446926DC0B70}"/>
              </a:ext>
            </a:extLst>
          </p:cNvPr>
          <p:cNvSpPr>
            <a:spLocks noGrp="1"/>
          </p:cNvSpPr>
          <p:nvPr>
            <p:ph type="pic" sz="quarter" idx="10" hasCustomPrompt="1"/>
          </p:nvPr>
        </p:nvSpPr>
        <p:spPr>
          <a:xfrm>
            <a:off x="4" y="-12920"/>
            <a:ext cx="5418613" cy="6870920"/>
          </a:xfrm>
          <a:custGeom>
            <a:avLst/>
            <a:gdLst>
              <a:gd name="connsiteX0" fmla="*/ 0 w 5418613"/>
              <a:gd name="connsiteY0" fmla="*/ 0 h 6870920"/>
              <a:gd name="connsiteX1" fmla="*/ 3708596 w 5418613"/>
              <a:gd name="connsiteY1" fmla="*/ 0 h 6870920"/>
              <a:gd name="connsiteX2" fmla="*/ 3846534 w 5418613"/>
              <a:gd name="connsiteY2" fmla="*/ 108399 h 6870920"/>
              <a:gd name="connsiteX3" fmla="*/ 5418613 w 5418613"/>
              <a:gd name="connsiteY3" fmla="*/ 3441920 h 6870920"/>
              <a:gd name="connsiteX4" fmla="*/ 3846534 w 5418613"/>
              <a:gd name="connsiteY4" fmla="*/ 6775442 h 6870920"/>
              <a:gd name="connsiteX5" fmla="*/ 3725037 w 5418613"/>
              <a:gd name="connsiteY5" fmla="*/ 6870920 h 6870920"/>
              <a:gd name="connsiteX6" fmla="*/ 0 w 5418613"/>
              <a:gd name="connsiteY6" fmla="*/ 6870920 h 687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613" h="6870920">
                <a:moveTo>
                  <a:pt x="0" y="0"/>
                </a:moveTo>
                <a:lnTo>
                  <a:pt x="3708596" y="0"/>
                </a:lnTo>
                <a:lnTo>
                  <a:pt x="3846534" y="108399"/>
                </a:lnTo>
                <a:cubicBezTo>
                  <a:pt x="4806642" y="900750"/>
                  <a:pt x="5418613" y="2099869"/>
                  <a:pt x="5418613" y="3441920"/>
                </a:cubicBezTo>
                <a:cubicBezTo>
                  <a:pt x="5418613" y="4783972"/>
                  <a:pt x="4806642" y="5983091"/>
                  <a:pt x="3846534" y="6775442"/>
                </a:cubicBezTo>
                <a:lnTo>
                  <a:pt x="3725037" y="6870920"/>
                </a:lnTo>
                <a:lnTo>
                  <a:pt x="0" y="6870920"/>
                </a:lnTo>
                <a:close/>
              </a:path>
            </a:pathLst>
          </a:custGeom>
          <a:solidFill>
            <a:schemeClr val="bg2"/>
          </a:solidFill>
        </p:spPr>
        <p:txBody>
          <a:bodyPr wrap="square">
            <a:noAutofit/>
          </a:bodyPr>
          <a:lstStyle>
            <a:lvl1pPr marL="0" indent="0">
              <a:buNone/>
              <a:defRPr/>
            </a:lvl1pPr>
          </a:lstStyle>
          <a:p>
            <a:r>
              <a:rPr lang="en-US"/>
              <a:t>Picture</a:t>
            </a:r>
          </a:p>
        </p:txBody>
      </p:sp>
    </p:spTree>
    <p:extLst>
      <p:ext uri="{BB962C8B-B14F-4D97-AF65-F5344CB8AC3E}">
        <p14:creationId xmlns:p14="http://schemas.microsoft.com/office/powerpoint/2010/main" val="2543814674"/>
      </p:ext>
    </p:extLst>
  </p:cSld>
  <p:clrMapOvr>
    <a:masterClrMapping/>
  </p:clrMapOvr>
  <p:extLst>
    <p:ext uri="{DCECCB84-F9BA-43D5-87BE-67443E8EF086}">
      <p15:sldGuideLst xmlns:p15="http://schemas.microsoft.com/office/powerpoint/2012/main">
        <p15:guide id="1" pos="3432" userDrawn="1">
          <p15:clr>
            <a:srgbClr val="FBAE40"/>
          </p15:clr>
        </p15:guide>
        <p15:guide id="3" orient="horz" pos="2273" userDrawn="1">
          <p15:clr>
            <a:srgbClr val="FBAE40"/>
          </p15:clr>
        </p15:guide>
        <p15:guide id="4" pos="3613" userDrawn="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735641" y="2121587"/>
            <a:ext cx="6084887" cy="4164013"/>
          </a:xfrm>
        </p:spPr>
        <p:txBody>
          <a:bodyPr anchor="b" anchorCtr="0"/>
          <a:lstStyle>
            <a:lvl1pPr algn="l">
              <a:lnSpc>
                <a:spcPts val="5400"/>
              </a:lnSpc>
              <a:defRPr sz="5200"/>
            </a:lvl1pPr>
          </a:lstStyle>
          <a:p>
            <a:r>
              <a:rPr lang="en-US"/>
              <a:t>Title</a:t>
            </a:r>
          </a:p>
        </p:txBody>
      </p:sp>
    </p:spTree>
    <p:extLst>
      <p:ext uri="{BB962C8B-B14F-4D97-AF65-F5344CB8AC3E}">
        <p14:creationId xmlns:p14="http://schemas.microsoft.com/office/powerpoint/2010/main" val="3741572869"/>
      </p:ext>
    </p:extLst>
  </p:cSld>
  <p:clrMapOvr>
    <a:masterClrMapping/>
  </p:clrMapOvr>
  <p:extLst>
    <p:ext uri="{DCECCB84-F9BA-43D5-87BE-67443E8EF086}">
      <p15:sldGuideLst xmlns:p15="http://schemas.microsoft.com/office/powerpoint/2012/main">
        <p15:guide id="1" pos="3432" userDrawn="1">
          <p15:clr>
            <a:srgbClr val="FBAE40"/>
          </p15:clr>
        </p15:guide>
        <p15:guide id="3" orient="horz" pos="2273" userDrawn="1">
          <p15:clr>
            <a:srgbClr val="FBAE40"/>
          </p15:clr>
        </p15:guide>
        <p15:guide id="4" pos="3613" userDrawn="1">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1868346115"/>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58813" y="836616"/>
            <a:ext cx="8683307" cy="1584325"/>
          </a:xfrm>
        </p:spPr>
        <p:txBody>
          <a:bodyPr anchor="t" anchorCtr="0"/>
          <a:lstStyle>
            <a:lvl1pPr algn="l">
              <a:lnSpc>
                <a:spcPts val="5400"/>
              </a:lnSpc>
              <a:defRPr sz="5200"/>
            </a:lvl1pPr>
          </a:lstStyle>
          <a:p>
            <a:r>
              <a:rPr lang="en-US"/>
              <a:t>Title</a:t>
            </a:r>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65881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33149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Tree>
    <p:extLst>
      <p:ext uri="{BB962C8B-B14F-4D97-AF65-F5344CB8AC3E}">
        <p14:creationId xmlns:p14="http://schemas.microsoft.com/office/powerpoint/2010/main" val="852123589"/>
      </p:ext>
    </p:extLst>
  </p:cSld>
  <p:clrMapOvr>
    <a:masterClrMapping/>
  </p:clrMapOvr>
  <p:extLst>
    <p:ext uri="{DCECCB84-F9BA-43D5-87BE-67443E8EF086}">
      <p15:sldGuideLst xmlns:p15="http://schemas.microsoft.com/office/powerpoint/2012/main">
        <p15:guide id="1" pos="688" userDrawn="1">
          <p15:clr>
            <a:srgbClr val="FBAE40"/>
          </p15:clr>
        </p15:guide>
        <p15:guide id="3" orient="horz" pos="527" userDrawn="1">
          <p15:clr>
            <a:srgbClr val="FBAE40"/>
          </p15:clr>
        </p15:guide>
        <p15:guide id="4" pos="2639"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7" y="1376367"/>
            <a:ext cx="8642351" cy="2957195"/>
          </a:xfrm>
        </p:spPr>
        <p:txBody>
          <a:bodyPr anchor="t" anchorCtr="0"/>
          <a:lstStyle>
            <a:lvl1pPr algn="l">
              <a:lnSpc>
                <a:spcPts val="4900"/>
              </a:lnSpc>
              <a:defRPr sz="4200"/>
            </a:lvl1pPr>
          </a:lstStyle>
          <a:p>
            <a:r>
              <a:rPr lang="en-US"/>
              <a:t>Text</a:t>
            </a:r>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7" y="4920484"/>
            <a:ext cx="5930951"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2658015126"/>
      </p:ext>
    </p:extLst>
  </p:cSld>
  <p:clrMapOvr>
    <a:masterClrMapping/>
  </p:clrMapOvr>
  <p:extLst>
    <p:ext uri="{DCECCB84-F9BA-43D5-87BE-67443E8EF086}">
      <p15:sldGuideLst xmlns:p15="http://schemas.microsoft.com/office/powerpoint/2012/main">
        <p15:guide id="1" pos="1119" userDrawn="1">
          <p15:clr>
            <a:srgbClr val="FBAE40"/>
          </p15:clr>
        </p15:guide>
        <p15:guide id="3" orient="horz" pos="867" userDrawn="1">
          <p15:clr>
            <a:srgbClr val="FBAE40"/>
          </p15:clr>
        </p15:guide>
        <p15:guide id="7" pos="6563"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78"/>
            <a:ext cx="8053387" cy="4225925"/>
          </a:xfrm>
        </p:spPr>
        <p:txBody>
          <a:bodyPr anchor="t" anchorCtr="0"/>
          <a:lstStyle>
            <a:lvl1pPr algn="l">
              <a:lnSpc>
                <a:spcPts val="4900"/>
              </a:lnSpc>
              <a:defRPr sz="4200"/>
            </a:lvl1pPr>
          </a:lstStyle>
          <a:p>
            <a:r>
              <a:rPr lang="en-US"/>
              <a:t>Text</a:t>
            </a:r>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3"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Tree>
    <p:extLst>
      <p:ext uri="{BB962C8B-B14F-4D97-AF65-F5344CB8AC3E}">
        <p14:creationId xmlns:p14="http://schemas.microsoft.com/office/powerpoint/2010/main" val="3699128819"/>
      </p:ext>
    </p:extLst>
  </p:cSld>
  <p:clrMapOvr>
    <a:masterClrMapping/>
  </p:clrMapOvr>
  <p:extLst>
    <p:ext uri="{DCECCB84-F9BA-43D5-87BE-67443E8EF086}">
      <p15:sldGuideLst xmlns:p15="http://schemas.microsoft.com/office/powerpoint/2012/main">
        <p15:guide id="1" pos="1209" userDrawn="1">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11" name="Textplatzhalter 10">
            <a:extLst>
              <a:ext uri="{FF2B5EF4-FFF2-40B4-BE49-F238E27FC236}">
                <a16:creationId xmlns:a16="http://schemas.microsoft.com/office/drawing/2014/main" id="{B6E5D53F-7DAF-4F61-824D-F022EB3CE1AB}"/>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1" y="1592267"/>
            <a:ext cx="3492500" cy="2262271"/>
          </a:xfrm>
          <a:solidFill>
            <a:schemeClr val="bg2"/>
          </a:solidFill>
        </p:spPr>
        <p:txBody>
          <a:bodyPr/>
          <a:lstStyle>
            <a:lvl1pPr marL="0" indent="0">
              <a:buNone/>
              <a:defRPr/>
            </a:lvl1pPr>
          </a:lstStyle>
          <a:p>
            <a:r>
              <a:rPr lang="en-US"/>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40" y="3032129"/>
            <a:ext cx="2592387" cy="3097213"/>
          </a:xfrm>
          <a:solidFill>
            <a:schemeClr val="bg2"/>
          </a:solidFill>
        </p:spPr>
        <p:txBody>
          <a:bodyPr/>
          <a:lstStyle>
            <a:lvl1pPr marL="0" indent="0">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4005267"/>
            <a:ext cx="2808288" cy="2124075"/>
          </a:xfrm>
          <a:solidFill>
            <a:schemeClr val="bg2"/>
          </a:solidFill>
        </p:spPr>
        <p:txBody>
          <a:bodyPr/>
          <a:lstStyle>
            <a:lvl1pPr marL="0" indent="0">
              <a:buNone/>
              <a:defRPr/>
            </a:lvl1pPr>
          </a:lstStyle>
          <a:p>
            <a:r>
              <a:rPr lang="en-US"/>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6" y="2420939"/>
            <a:ext cx="4645025"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Tree>
    <p:extLst>
      <p:ext uri="{BB962C8B-B14F-4D97-AF65-F5344CB8AC3E}">
        <p14:creationId xmlns:p14="http://schemas.microsoft.com/office/powerpoint/2010/main" val="2798920570"/>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5" orient="horz" pos="550"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780215" y="2420938"/>
            <a:ext cx="5040311" cy="3708400"/>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6" y="2420939"/>
            <a:ext cx="4645025"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270047121"/>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341" userDrawn="1">
          <p15:clr>
            <a:srgbClr val="FBAE40"/>
          </p15:clr>
        </p15:guide>
        <p15:guide id="4" pos="6924" userDrawn="1">
          <p15:clr>
            <a:srgbClr val="FBAE40"/>
          </p15:clr>
        </p15:guide>
        <p15:guide id="5" pos="4271"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6"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1"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7"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78"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3"/>
            <a:ext cx="9613900" cy="611019"/>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384035323"/>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77"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7"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7" y="701348"/>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2"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8"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80"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5"/>
            <a:ext cx="9613900" cy="611019"/>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896833932"/>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77"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2" y="1268416"/>
            <a:ext cx="5508625" cy="4860925"/>
          </a:xfrm>
        </p:spPr>
        <p:txBody>
          <a:bodyPr/>
          <a:lstStyle/>
          <a:p>
            <a:r>
              <a:rPr lang="en-US"/>
              <a:t>Click icon to add chart</a:t>
            </a:r>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359347793"/>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420524"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79331017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85038" y="1108000"/>
            <a:ext cx="3492500" cy="3492000"/>
          </a:xfrm>
          <a:prstGeom prst="ellipse">
            <a:avLst/>
          </a:prstGeom>
          <a:solidFill>
            <a:schemeClr val="bg2"/>
          </a:solidFill>
        </p:spPr>
        <p:txBody>
          <a:bodyPr/>
          <a:lstStyle>
            <a:lvl1pPr marL="0" indent="0" algn="ctr">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4" y="3561525"/>
            <a:ext cx="2160000" cy="2160000"/>
          </a:xfrm>
          <a:prstGeom prst="ellipse">
            <a:avLst/>
          </a:prstGeom>
          <a:solidFill>
            <a:schemeClr val="bg2"/>
          </a:solidFill>
        </p:spPr>
        <p:txBody>
          <a:bodyPr/>
          <a:lstStyle>
            <a:lvl1pPr marL="0" indent="0" algn="ctr">
              <a:buNone/>
              <a:defRPr/>
            </a:lvl1pPr>
          </a:lstStyle>
          <a:p>
            <a:r>
              <a:rPr lang="en-US"/>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59947466"/>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Title</a:t>
            </a:r>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5" y="2420939"/>
            <a:ext cx="10333037"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524023316"/>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8569325" cy="890921"/>
          </a:xfrm>
        </p:spPr>
        <p:txBody>
          <a:bodyPr/>
          <a:lstStyle>
            <a:lvl1pPr>
              <a:defRPr/>
            </a:lvl1pPr>
          </a:lstStyle>
          <a:p>
            <a:r>
              <a:rPr lang="en-US"/>
              <a:t>Title</a:t>
            </a:r>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999431161"/>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Title</a:t>
            </a:r>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9121322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01034528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6"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2000" b="1"/>
            </a:lvl1pPr>
            <a:lvl2pPr marL="0" indent="0">
              <a:spcBef>
                <a:spcPts val="600"/>
              </a:spcBef>
              <a:buNone/>
              <a:defRPr sz="18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1"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2000" b="1"/>
            </a:lvl1pPr>
            <a:lvl2pPr marL="0" indent="0">
              <a:spcBef>
                <a:spcPts val="600"/>
              </a:spcBef>
              <a:buNone/>
              <a:defRPr sz="18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7"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2000" b="1"/>
            </a:lvl1pPr>
            <a:lvl2pPr marL="0" indent="0">
              <a:spcBef>
                <a:spcPts val="600"/>
              </a:spcBef>
              <a:buNone/>
              <a:defRPr sz="18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78"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2000" b="1"/>
            </a:lvl1pPr>
            <a:lvl2pPr marL="0" indent="0">
              <a:spcBef>
                <a:spcPts val="600"/>
              </a:spcBef>
              <a:buNone/>
              <a:defRPr sz="18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3"/>
            <a:ext cx="9613900" cy="611019"/>
          </a:xfrm>
        </p:spPr>
        <p:txBody>
          <a:bodyPr/>
          <a:lstStyle>
            <a:lvl1pPr marL="0" indent="0">
              <a:lnSpc>
                <a:spcPts val="2000"/>
              </a:lnSpc>
              <a:spcBef>
                <a:spcPts val="1000"/>
              </a:spcBef>
              <a:buNone/>
              <a:defRPr sz="1800"/>
            </a:lvl1pPr>
            <a:lvl2pPr marL="269993" indent="-269993">
              <a:lnSpc>
                <a:spcPts val="2000"/>
              </a:lnSpc>
              <a:spcBef>
                <a:spcPts val="1000"/>
              </a:spcBef>
              <a:defRPr sz="1800"/>
            </a:lvl2pPr>
            <a:lvl3pPr marL="539987" indent="-269993">
              <a:lnSpc>
                <a:spcPts val="2000"/>
              </a:lnSpc>
              <a:spcBef>
                <a:spcPts val="1000"/>
              </a:spcBef>
              <a:defRPr sz="1800"/>
            </a:lvl3pPr>
            <a:lvl4pPr marL="809980" indent="-269993">
              <a:lnSpc>
                <a:spcPts val="2000"/>
              </a:lnSpc>
              <a:spcBef>
                <a:spcPts val="1000"/>
              </a:spcBef>
              <a:defRPr sz="1800"/>
            </a:lvl4pPr>
            <a:lvl5pPr marL="1079973" indent="-269993">
              <a:lnSpc>
                <a:spcPts val="2000"/>
              </a:lnSpc>
              <a:spcBef>
                <a:spcPts val="1000"/>
              </a:spcBef>
              <a:defRPr sz="18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28675608"/>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77"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6"/>
            <a:ext cx="5724525" cy="3673475"/>
          </a:xfrm>
        </p:spPr>
        <p:txBody>
          <a:bodyPr anchor="ctr" anchorCtr="0"/>
          <a:lstStyle>
            <a:lvl1pPr algn="l">
              <a:lnSpc>
                <a:spcPts val="5400"/>
              </a:lnSpc>
              <a:defRPr sz="5200">
                <a:solidFill>
                  <a:schemeClr val="tx1"/>
                </a:solidFill>
              </a:defRPr>
            </a:lvl1pPr>
          </a:lstStyle>
          <a:p>
            <a:r>
              <a:rPr lang="en-US"/>
              <a:t>Title</a:t>
            </a:r>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213544270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3884" userDrawn="1">
          <p15:clr>
            <a:srgbClr val="FBAE40"/>
          </p15:clr>
        </p15:guide>
        <p15:guide id="3" orient="horz" pos="3317" userDrawn="1">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3679781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4" y="1268416"/>
            <a:ext cx="5508625" cy="4860925"/>
          </a:xfrm>
        </p:spPr>
        <p:txBody>
          <a:bodyPr/>
          <a:lstStyle/>
          <a:p>
            <a:r>
              <a:rPr lang="en-US"/>
              <a:t>Click icon to add chart</a:t>
            </a:r>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439858739"/>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130498502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cSld name="2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00801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Pictur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a:t>Title</a:t>
            </a:r>
          </a:p>
        </p:txBody>
      </p:sp>
      <p:sp>
        <p:nvSpPr>
          <p:cNvPr id="7" name="Content Placeholder 2"/>
          <p:cNvSpPr>
            <a:spLocks noGrp="1"/>
          </p:cNvSpPr>
          <p:nvPr>
            <p:ph idx="13" hasCustomPrompt="1"/>
          </p:nvPr>
        </p:nvSpPr>
        <p:spPr>
          <a:xfrm>
            <a:off x="6240464" y="1196975"/>
            <a:ext cx="5580061" cy="4608514"/>
          </a:xfrm>
        </p:spPr>
        <p:txBody>
          <a:bodyPr/>
          <a:lstStyle>
            <a:lvl1pPr>
              <a:defRPr/>
            </a:lvl1pPr>
            <a:lvl2pPr>
              <a:defRPr/>
            </a:lvl2pPr>
            <a:lvl3pPr>
              <a:defRPr/>
            </a:lvl3pPr>
            <a:lvl4pPr>
              <a:defRPr/>
            </a:lvl4pPr>
            <a:lvl5pPr>
              <a:defRPr/>
            </a:lvl5pPr>
          </a:lstStyle>
          <a:p>
            <a:pPr lvl="0"/>
            <a:r>
              <a:rPr lang="en-GB"/>
              <a:t>Text Level 1</a:t>
            </a:r>
          </a:p>
          <a:p>
            <a:pPr lvl="1"/>
            <a:r>
              <a:rPr lang="en-GB"/>
              <a:t>Text Level 2</a:t>
            </a:r>
          </a:p>
          <a:p>
            <a:pPr lvl="2"/>
            <a:r>
              <a:rPr lang="en-GB"/>
              <a:t>Text Level 3</a:t>
            </a:r>
          </a:p>
          <a:p>
            <a:pPr lvl="3"/>
            <a:r>
              <a:rPr lang="en-GB"/>
              <a:t>Text Level 4</a:t>
            </a:r>
          </a:p>
          <a:p>
            <a:pPr lvl="4"/>
            <a:r>
              <a:rPr lang="en-GB"/>
              <a:t>Text Level 5</a:t>
            </a:r>
          </a:p>
        </p:txBody>
      </p:sp>
      <p:sp>
        <p:nvSpPr>
          <p:cNvPr id="9" name="Tijdelijke aanduiding voor afbeelding 8"/>
          <p:cNvSpPr>
            <a:spLocks noGrp="1"/>
          </p:cNvSpPr>
          <p:nvPr>
            <p:ph type="pic" sz="quarter" idx="14" hasCustomPrompt="1"/>
          </p:nvPr>
        </p:nvSpPr>
        <p:spPr>
          <a:xfrm>
            <a:off x="371478" y="1196978"/>
            <a:ext cx="5580063" cy="4608513"/>
          </a:xfrm>
          <a:solidFill>
            <a:schemeClr val="bg1">
              <a:lumMod val="95000"/>
            </a:schemeClr>
          </a:solidFill>
        </p:spPr>
        <p:txBody>
          <a:bodyPr/>
          <a:lstStyle>
            <a:lvl1pPr marL="0" indent="0" algn="ctr">
              <a:buNone/>
              <a:defRPr/>
            </a:lvl1pPr>
          </a:lstStyle>
          <a:p>
            <a:r>
              <a:rPr lang="en-GB"/>
              <a:t>Picture</a:t>
            </a:r>
          </a:p>
        </p:txBody>
      </p:sp>
      <p:sp>
        <p:nvSpPr>
          <p:cNvPr id="3" name="Tijdelijke aanduiding voor datum 2"/>
          <p:cNvSpPr>
            <a:spLocks noGrp="1"/>
          </p:cNvSpPr>
          <p:nvPr>
            <p:ph type="dt" sz="half" idx="15"/>
          </p:nvPr>
        </p:nvSpPr>
        <p:spPr/>
        <p:txBody>
          <a:bodyPr/>
          <a:lstStyle/>
          <a:p>
            <a:endParaRPr lang="en-GB"/>
          </a:p>
        </p:txBody>
      </p:sp>
      <p:sp>
        <p:nvSpPr>
          <p:cNvPr id="8" name="Tijdelijke aanduiding voor voettekst 7"/>
          <p:cNvSpPr>
            <a:spLocks noGrp="1"/>
          </p:cNvSpPr>
          <p:nvPr>
            <p:ph type="ftr" sz="quarter" idx="16"/>
          </p:nvPr>
        </p:nvSpPr>
        <p:spPr/>
        <p:txBody>
          <a:bodyPr/>
          <a:lstStyle/>
          <a:p>
            <a:endParaRPr lang="en-GB"/>
          </a:p>
        </p:txBody>
      </p:sp>
      <p:sp>
        <p:nvSpPr>
          <p:cNvPr id="10" name="Tijdelijke aanduiding voor dianummer 9"/>
          <p:cNvSpPr>
            <a:spLocks noGrp="1"/>
          </p:cNvSpPr>
          <p:nvPr>
            <p:ph type="sldNum" sz="quarter" idx="17"/>
          </p:nvPr>
        </p:nvSpPr>
        <p:spPr/>
        <p:txBody>
          <a:bodyPr/>
          <a:lstStyle/>
          <a:p>
            <a:fld id="{AE328127-08F8-47EE-8464-9053AE567DEE}" type="slidenum">
              <a:rPr lang="en-GB" smtClean="0"/>
              <a:pPr/>
              <a:t>‹#›</a:t>
            </a:fld>
            <a:endParaRPr lang="en-GB"/>
          </a:p>
        </p:txBody>
      </p:sp>
    </p:spTree>
    <p:extLst>
      <p:ext uri="{BB962C8B-B14F-4D97-AF65-F5344CB8AC3E}">
        <p14:creationId xmlns:p14="http://schemas.microsoft.com/office/powerpoint/2010/main" val="2675630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3051855024"/>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42"/>
            <a:ext cx="5040313" cy="1619249"/>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5" y="754067"/>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1108251142"/>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3883315689"/>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2" y="2001840"/>
            <a:ext cx="6372225" cy="4164013"/>
          </a:xfrm>
        </p:spPr>
        <p:txBody>
          <a:bodyPr anchor="b" anchorCtr="0"/>
          <a:lstStyle>
            <a:lvl1pPr algn="l">
              <a:lnSpc>
                <a:spcPts val="5400"/>
              </a:lnSpc>
              <a:defRPr sz="5200"/>
            </a:lvl1pPr>
          </a:lstStyle>
          <a:p>
            <a:r>
              <a:rPr lang="en-US"/>
              <a:t>Title</a:t>
            </a:r>
          </a:p>
        </p:txBody>
      </p:sp>
      <p:sp>
        <p:nvSpPr>
          <p:cNvPr id="16" name="Bildplatzhalter 15">
            <a:extLst>
              <a:ext uri="{FF2B5EF4-FFF2-40B4-BE49-F238E27FC236}">
                <a16:creationId xmlns:a16="http://schemas.microsoft.com/office/drawing/2014/main" id="{57FB7FF3-7199-4DF3-8975-446926DC0B70}"/>
              </a:ext>
            </a:extLst>
          </p:cNvPr>
          <p:cNvSpPr>
            <a:spLocks noGrp="1"/>
          </p:cNvSpPr>
          <p:nvPr>
            <p:ph type="pic" sz="quarter" idx="10" hasCustomPrompt="1"/>
          </p:nvPr>
        </p:nvSpPr>
        <p:spPr>
          <a:xfrm>
            <a:off x="4" y="-12920"/>
            <a:ext cx="5418613" cy="6870920"/>
          </a:xfrm>
          <a:custGeom>
            <a:avLst/>
            <a:gdLst>
              <a:gd name="connsiteX0" fmla="*/ 0 w 5418613"/>
              <a:gd name="connsiteY0" fmla="*/ 0 h 6870920"/>
              <a:gd name="connsiteX1" fmla="*/ 3708596 w 5418613"/>
              <a:gd name="connsiteY1" fmla="*/ 0 h 6870920"/>
              <a:gd name="connsiteX2" fmla="*/ 3846534 w 5418613"/>
              <a:gd name="connsiteY2" fmla="*/ 108399 h 6870920"/>
              <a:gd name="connsiteX3" fmla="*/ 5418613 w 5418613"/>
              <a:gd name="connsiteY3" fmla="*/ 3441920 h 6870920"/>
              <a:gd name="connsiteX4" fmla="*/ 3846534 w 5418613"/>
              <a:gd name="connsiteY4" fmla="*/ 6775442 h 6870920"/>
              <a:gd name="connsiteX5" fmla="*/ 3725037 w 5418613"/>
              <a:gd name="connsiteY5" fmla="*/ 6870920 h 6870920"/>
              <a:gd name="connsiteX6" fmla="*/ 0 w 5418613"/>
              <a:gd name="connsiteY6" fmla="*/ 6870920 h 687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613" h="6870920">
                <a:moveTo>
                  <a:pt x="0" y="0"/>
                </a:moveTo>
                <a:lnTo>
                  <a:pt x="3708596" y="0"/>
                </a:lnTo>
                <a:lnTo>
                  <a:pt x="3846534" y="108399"/>
                </a:lnTo>
                <a:cubicBezTo>
                  <a:pt x="4806642" y="900750"/>
                  <a:pt x="5418613" y="2099869"/>
                  <a:pt x="5418613" y="3441920"/>
                </a:cubicBezTo>
                <a:cubicBezTo>
                  <a:pt x="5418613" y="4783972"/>
                  <a:pt x="4806642" y="5983091"/>
                  <a:pt x="3846534" y="6775442"/>
                </a:cubicBezTo>
                <a:lnTo>
                  <a:pt x="3725037" y="6870920"/>
                </a:lnTo>
                <a:lnTo>
                  <a:pt x="0" y="6870920"/>
                </a:lnTo>
                <a:close/>
              </a:path>
            </a:pathLst>
          </a:custGeom>
          <a:solidFill>
            <a:schemeClr val="bg2"/>
          </a:solidFill>
        </p:spPr>
        <p:txBody>
          <a:bodyPr wrap="square">
            <a:noAutofit/>
          </a:bodyPr>
          <a:lstStyle>
            <a:lvl1pPr marL="0" indent="0">
              <a:buNone/>
              <a:defRPr/>
            </a:lvl1pPr>
          </a:lstStyle>
          <a:p>
            <a:r>
              <a:rPr lang="en-US"/>
              <a:t>Picture</a:t>
            </a:r>
          </a:p>
        </p:txBody>
      </p:sp>
    </p:spTree>
    <p:extLst>
      <p:ext uri="{BB962C8B-B14F-4D97-AF65-F5344CB8AC3E}">
        <p14:creationId xmlns:p14="http://schemas.microsoft.com/office/powerpoint/2010/main" val="1409748917"/>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2" y="2001840"/>
            <a:ext cx="6372225" cy="4164013"/>
          </a:xfrm>
        </p:spPr>
        <p:txBody>
          <a:bodyPr anchor="b" anchorCtr="0"/>
          <a:lstStyle>
            <a:lvl1pPr algn="l">
              <a:lnSpc>
                <a:spcPts val="5400"/>
              </a:lnSpc>
              <a:defRPr sz="5200"/>
            </a:lvl1pPr>
          </a:lstStyle>
          <a:p>
            <a:r>
              <a:rPr lang="en-US"/>
              <a:t>Title</a:t>
            </a:r>
          </a:p>
        </p:txBody>
      </p:sp>
    </p:spTree>
    <p:extLst>
      <p:ext uri="{BB962C8B-B14F-4D97-AF65-F5344CB8AC3E}">
        <p14:creationId xmlns:p14="http://schemas.microsoft.com/office/powerpoint/2010/main" val="4168667515"/>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092200" y="836616"/>
            <a:ext cx="8249920" cy="1584325"/>
          </a:xfrm>
        </p:spPr>
        <p:txBody>
          <a:bodyPr anchor="t" anchorCtr="0"/>
          <a:lstStyle>
            <a:lvl1pPr algn="l">
              <a:lnSpc>
                <a:spcPts val="5400"/>
              </a:lnSpc>
              <a:defRPr sz="5200"/>
            </a:lvl1pPr>
          </a:lstStyle>
          <a:p>
            <a:r>
              <a:rPr lang="en-US"/>
              <a:t>Title</a:t>
            </a:r>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65881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33149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Tree>
    <p:extLst>
      <p:ext uri="{BB962C8B-B14F-4D97-AF65-F5344CB8AC3E}">
        <p14:creationId xmlns:p14="http://schemas.microsoft.com/office/powerpoint/2010/main" val="2655446208"/>
      </p:ext>
    </p:extLst>
  </p:cSld>
  <p:clrMapOvr>
    <a:masterClrMapping/>
  </p:clrMapOvr>
  <p:extLst>
    <p:ext uri="{DCECCB84-F9BA-43D5-87BE-67443E8EF086}">
      <p15:sldGuideLst xmlns:p15="http://schemas.microsoft.com/office/powerpoint/2012/main">
        <p15:guide id="1" pos="688" userDrawn="1">
          <p15:clr>
            <a:srgbClr val="FBAE40"/>
          </p15:clr>
        </p15:guide>
        <p15:guide id="2" orient="horz" pos="3884" userDrawn="1">
          <p15:clr>
            <a:srgbClr val="FBAE40"/>
          </p15:clr>
        </p15:guide>
        <p15:guide id="3" orient="horz" pos="527" userDrawn="1">
          <p15:clr>
            <a:srgbClr val="FBAE40"/>
          </p15:clr>
        </p15:guide>
        <p15:guide id="4" pos="2639"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7" y="1376367"/>
            <a:ext cx="8642351" cy="2957195"/>
          </a:xfrm>
        </p:spPr>
        <p:txBody>
          <a:bodyPr anchor="t" anchorCtr="0"/>
          <a:lstStyle>
            <a:lvl1pPr algn="l">
              <a:lnSpc>
                <a:spcPts val="4900"/>
              </a:lnSpc>
              <a:defRPr sz="4200"/>
            </a:lvl1pPr>
          </a:lstStyle>
          <a:p>
            <a:r>
              <a:rPr lang="en-US"/>
              <a:t>Text</a:t>
            </a:r>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7" y="4920484"/>
            <a:ext cx="5930951"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358346649"/>
      </p:ext>
    </p:extLst>
  </p:cSld>
  <p:clrMapOvr>
    <a:masterClrMapping/>
  </p:clrMapOvr>
  <p:extLst>
    <p:ext uri="{DCECCB84-F9BA-43D5-87BE-67443E8EF086}">
      <p15:sldGuideLst xmlns:p15="http://schemas.microsoft.com/office/powerpoint/2012/main">
        <p15:guide id="1" pos="1119" userDrawn="1">
          <p15:clr>
            <a:srgbClr val="FBAE40"/>
          </p15:clr>
        </p15:guide>
        <p15:guide id="2" orient="horz" pos="3884" userDrawn="1">
          <p15:clr>
            <a:srgbClr val="FBAE40"/>
          </p15:clr>
        </p15:guide>
        <p15:guide id="3" orient="horz" pos="867" userDrawn="1">
          <p15:clr>
            <a:srgbClr val="FBAE40"/>
          </p15:clr>
        </p15:guide>
        <p15:guide id="7" pos="65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420524"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70255784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78"/>
            <a:ext cx="8053387" cy="4225925"/>
          </a:xfrm>
        </p:spPr>
        <p:txBody>
          <a:bodyPr anchor="t" anchorCtr="0"/>
          <a:lstStyle>
            <a:lvl1pPr algn="l">
              <a:lnSpc>
                <a:spcPts val="4900"/>
              </a:lnSpc>
              <a:defRPr sz="4200"/>
            </a:lvl1pPr>
          </a:lstStyle>
          <a:p>
            <a:r>
              <a:rPr lang="en-US"/>
              <a:t>Text</a:t>
            </a:r>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3"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Tree>
    <p:extLst>
      <p:ext uri="{BB962C8B-B14F-4D97-AF65-F5344CB8AC3E}">
        <p14:creationId xmlns:p14="http://schemas.microsoft.com/office/powerpoint/2010/main" val="2691732601"/>
      </p:ext>
    </p:extLst>
  </p:cSld>
  <p:clrMapOvr>
    <a:masterClrMapping/>
  </p:clrMapOvr>
  <p:extLst>
    <p:ext uri="{DCECCB84-F9BA-43D5-87BE-67443E8EF086}">
      <p15:sldGuideLst xmlns:p15="http://schemas.microsoft.com/office/powerpoint/2012/main">
        <p15:guide id="1" pos="1209" userDrawn="1">
          <p15:clr>
            <a:srgbClr val="FBAE40"/>
          </p15:clr>
        </p15:guide>
        <p15:guide id="2" orient="horz" pos="3884" userDrawn="1">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1" name="Textplatzhalter 10">
            <a:extLst>
              <a:ext uri="{FF2B5EF4-FFF2-40B4-BE49-F238E27FC236}">
                <a16:creationId xmlns:a16="http://schemas.microsoft.com/office/drawing/2014/main" id="{B6E5D53F-7DAF-4F61-824D-F022EB3CE1AB}"/>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1" y="873125"/>
            <a:ext cx="3492500" cy="2303463"/>
          </a:xfrm>
          <a:solidFill>
            <a:schemeClr val="bg2"/>
          </a:solidFill>
        </p:spPr>
        <p:txBody>
          <a:bodyPr/>
          <a:lstStyle>
            <a:lvl1pPr marL="0" indent="0">
              <a:buNone/>
              <a:defRPr/>
            </a:lvl1pPr>
          </a:lstStyle>
          <a:p>
            <a:r>
              <a:rPr lang="en-US"/>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41" y="2492379"/>
            <a:ext cx="2268537" cy="3097213"/>
          </a:xfrm>
          <a:solidFill>
            <a:schemeClr val="bg2"/>
          </a:solidFill>
        </p:spPr>
        <p:txBody>
          <a:bodyPr/>
          <a:lstStyle>
            <a:lvl1pPr marL="0" indent="0">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3357567"/>
            <a:ext cx="2808288" cy="2124075"/>
          </a:xfrm>
          <a:solidFill>
            <a:schemeClr val="bg2"/>
          </a:solidFill>
        </p:spPr>
        <p:txBody>
          <a:bodyPr/>
          <a:lstStyle>
            <a:lvl1pPr marL="0" indent="0">
              <a:buNone/>
              <a:defRPr/>
            </a:lvl1pPr>
          </a:lstStyle>
          <a:p>
            <a:r>
              <a:rPr lang="en-US"/>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6"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1558469858"/>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6" orient="horz" pos="1570" userDrawn="1">
          <p15:clr>
            <a:srgbClr val="9FCC3B"/>
          </p15:clr>
        </p15:guide>
        <p15:guide id="7" orient="horz" pos="2001" userDrawn="1">
          <p15:clr>
            <a:srgbClr val="9FCC3B"/>
          </p15:clr>
        </p15:guide>
        <p15:guide id="8" orient="horz" pos="2115" userDrawn="1">
          <p15:clr>
            <a:srgbClr val="9FCC3B"/>
          </p15:clr>
        </p15:guide>
        <p15:guide id="9" orient="horz" pos="3453" userDrawn="1">
          <p15:clr>
            <a:srgbClr val="9FCC3B"/>
          </p15:clr>
        </p15:guide>
        <p15:guide id="10" orient="horz" pos="3521"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780215" y="1412875"/>
            <a:ext cx="4716463" cy="3779838"/>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6"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93901292"/>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341" userDrawn="1">
          <p15:clr>
            <a:srgbClr val="FBAE40"/>
          </p15:clr>
        </p15:guide>
        <p15:guide id="4" pos="6924" userDrawn="1">
          <p15:clr>
            <a:srgbClr val="FBAE40"/>
          </p15:clr>
        </p15:guide>
        <p15:guide id="5" pos="4271"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6"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1"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7"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78"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3"/>
            <a:ext cx="9613900" cy="611019"/>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298112927"/>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77"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2" y="1268416"/>
            <a:ext cx="5508625" cy="4860925"/>
          </a:xfrm>
        </p:spPr>
        <p:txBody>
          <a:bodyPr/>
          <a:lstStyle/>
          <a:p>
            <a:r>
              <a:rPr lang="en-US"/>
              <a:t>Click icon to add chart</a:t>
            </a:r>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050449508"/>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420524"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318937567"/>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85038" y="1108000"/>
            <a:ext cx="3492500" cy="3492000"/>
          </a:xfrm>
          <a:prstGeom prst="ellipse">
            <a:avLst/>
          </a:prstGeom>
          <a:solidFill>
            <a:schemeClr val="bg2"/>
          </a:solidFill>
        </p:spPr>
        <p:txBody>
          <a:bodyPr/>
          <a:lstStyle>
            <a:lvl1pPr marL="0" indent="0" algn="ctr">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4" y="3561525"/>
            <a:ext cx="2160000" cy="2160000"/>
          </a:xfrm>
          <a:prstGeom prst="ellipse">
            <a:avLst/>
          </a:prstGeom>
          <a:solidFill>
            <a:schemeClr val="bg2"/>
          </a:solidFill>
        </p:spPr>
        <p:txBody>
          <a:bodyPr/>
          <a:lstStyle>
            <a:lvl1pPr marL="0" indent="0" algn="ctr">
              <a:buNone/>
              <a:defRPr/>
            </a:lvl1pPr>
          </a:lstStyle>
          <a:p>
            <a:r>
              <a:rPr lang="en-US"/>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74687984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Titel</a:t>
            </a:r>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5" y="2420939"/>
            <a:ext cx="1033303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637458964"/>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8569325"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399710514"/>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Titel</a:t>
            </a:r>
          </a:p>
        </p:txBody>
      </p:sp>
      <p:sp>
        <p:nvSpPr>
          <p:cNvPr id="7" name="Fußzeilenplatzhalter 6">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p>
            <a:endParaRPr lang="en-US"/>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409432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85039" y="1108000"/>
            <a:ext cx="3492500" cy="3492000"/>
          </a:xfrm>
          <a:prstGeom prst="ellipse">
            <a:avLst/>
          </a:prstGeom>
          <a:solidFill>
            <a:schemeClr val="bg2"/>
          </a:solidFill>
        </p:spPr>
        <p:txBody>
          <a:bodyPr/>
          <a:lstStyle>
            <a:lvl1pPr marL="0" indent="0" algn="ctr">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4" y="3561525"/>
            <a:ext cx="2160000" cy="2160000"/>
          </a:xfrm>
          <a:prstGeom prst="ellipse">
            <a:avLst/>
          </a:prstGeom>
          <a:solidFill>
            <a:schemeClr val="bg2"/>
          </a:solidFill>
        </p:spPr>
        <p:txBody>
          <a:bodyPr/>
          <a:lstStyle>
            <a:lvl1pPr marL="0" indent="0" algn="ctr">
              <a:buNone/>
              <a:defRPr/>
            </a:lvl1pPr>
          </a:lstStyle>
          <a:p>
            <a:r>
              <a:rPr lang="en-US"/>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553875976"/>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05943605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6"/>
            <a:ext cx="5724525" cy="3673475"/>
          </a:xfrm>
        </p:spPr>
        <p:txBody>
          <a:bodyPr anchor="ctr" anchorCtr="0"/>
          <a:lstStyle>
            <a:lvl1pPr algn="l">
              <a:lnSpc>
                <a:spcPts val="5400"/>
              </a:lnSpc>
              <a:defRPr sz="5200">
                <a:solidFill>
                  <a:schemeClr val="tx1"/>
                </a:solidFill>
              </a:defRPr>
            </a:lvl1pPr>
          </a:lstStyle>
          <a:p>
            <a:r>
              <a:rPr lang="en-US"/>
              <a:t>Title</a:t>
            </a:r>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881377844"/>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3884" userDrawn="1">
          <p15:clr>
            <a:srgbClr val="FBAE40"/>
          </p15:clr>
        </p15:guide>
        <p15:guide id="3" orient="horz" pos="3317" userDrawn="1">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96B8-9352-4A48-8C29-A52407E5F4BD}"/>
              </a:ext>
            </a:extLst>
          </p:cNvPr>
          <p:cNvSpPr>
            <a:spLocks noGrp="1"/>
          </p:cNvSpPr>
          <p:nvPr>
            <p:ph type="title"/>
          </p:nvPr>
        </p:nvSpPr>
        <p:spPr/>
        <p:txBody>
          <a:bodyPr/>
          <a:lstStyle/>
          <a:p>
            <a:r>
              <a:rPr lang="en-US"/>
              <a:t>Click to edit Master title style</a:t>
            </a:r>
            <a:endParaRPr lang="de-CH"/>
          </a:p>
        </p:txBody>
      </p:sp>
      <p:sp>
        <p:nvSpPr>
          <p:cNvPr id="3" name="Content Placeholder 2">
            <a:extLst>
              <a:ext uri="{FF2B5EF4-FFF2-40B4-BE49-F238E27FC236}">
                <a16:creationId xmlns:a16="http://schemas.microsoft.com/office/drawing/2014/main" id="{B028F1C0-3886-4753-8210-519E4AE8EB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a:extLst>
              <a:ext uri="{FF2B5EF4-FFF2-40B4-BE49-F238E27FC236}">
                <a16:creationId xmlns:a16="http://schemas.microsoft.com/office/drawing/2014/main" id="{A1B53C03-FA14-44B6-99D0-56CEB6BA0ACA}"/>
              </a:ext>
            </a:extLst>
          </p:cNvPr>
          <p:cNvSpPr>
            <a:spLocks noGrp="1"/>
          </p:cNvSpPr>
          <p:nvPr>
            <p:ph type="dt" sz="half" idx="10"/>
          </p:nvPr>
        </p:nvSpPr>
        <p:spPr/>
        <p:txBody>
          <a:bodyPr/>
          <a:lstStyle/>
          <a:p>
            <a:endParaRPr lang="de-CH"/>
          </a:p>
        </p:txBody>
      </p:sp>
      <p:sp>
        <p:nvSpPr>
          <p:cNvPr id="6" name="Slide Number Placeholder 5">
            <a:extLst>
              <a:ext uri="{FF2B5EF4-FFF2-40B4-BE49-F238E27FC236}">
                <a16:creationId xmlns:a16="http://schemas.microsoft.com/office/drawing/2014/main" id="{2DD89215-D959-4518-B78A-D61F0C6CF0FC}"/>
              </a:ext>
            </a:extLst>
          </p:cNvPr>
          <p:cNvSpPr>
            <a:spLocks noGrp="1"/>
          </p:cNvSpPr>
          <p:nvPr>
            <p:ph type="sldNum" sz="quarter" idx="12"/>
          </p:nvPr>
        </p:nvSpPr>
        <p:spPr/>
        <p:txBody>
          <a:bodyPr/>
          <a:lstStyle/>
          <a:p>
            <a:fld id="{07919B55-1345-4380-A656-957DEDB1006F}" type="slidenum">
              <a:rPr lang="de-CH" smtClean="0"/>
              <a:t>‹#›</a:t>
            </a:fld>
            <a:endParaRPr lang="de-CH"/>
          </a:p>
        </p:txBody>
      </p:sp>
    </p:spTree>
    <p:extLst>
      <p:ext uri="{BB962C8B-B14F-4D97-AF65-F5344CB8AC3E}">
        <p14:creationId xmlns:p14="http://schemas.microsoft.com/office/powerpoint/2010/main" val="4261662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Titel</a:t>
            </a:r>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6" y="2420939"/>
            <a:ext cx="1033303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607867052"/>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6" y="701348"/>
            <a:ext cx="8569325"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73551058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Titel</a:t>
            </a:r>
          </a:p>
        </p:txBody>
      </p:sp>
      <p:sp>
        <p:nvSpPr>
          <p:cNvPr id="7" name="Fußzeilenplatzhalter 6">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p>
            <a:endParaRPr lang="en-US"/>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815804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44"/>
            <a:ext cx="5040313" cy="1619249"/>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5" y="754068"/>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1703878514"/>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086131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6"/>
            <a:ext cx="5724525" cy="3673475"/>
          </a:xfrm>
        </p:spPr>
        <p:txBody>
          <a:bodyPr anchor="ctr" anchorCtr="0"/>
          <a:lstStyle>
            <a:lvl1pPr algn="l">
              <a:lnSpc>
                <a:spcPts val="5400"/>
              </a:lnSpc>
              <a:defRPr sz="5200">
                <a:solidFill>
                  <a:schemeClr val="tx1"/>
                </a:solidFill>
              </a:defRPr>
            </a:lvl1pPr>
          </a:lstStyle>
          <a:p>
            <a:r>
              <a:rPr lang="en-US"/>
              <a:t>Title</a:t>
            </a:r>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709630831"/>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3884" userDrawn="1">
          <p15:clr>
            <a:srgbClr val="FBAE40"/>
          </p15:clr>
        </p15:guide>
        <p15:guide id="3" orient="horz" pos="331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7" name="Content Placeholder 2"/>
          <p:cNvSpPr>
            <a:spLocks noGrp="1"/>
          </p:cNvSpPr>
          <p:nvPr>
            <p:ph idx="13" hasCustomPrompt="1"/>
          </p:nvPr>
        </p:nvSpPr>
        <p:spPr>
          <a:xfrm>
            <a:off x="533404" y="1638300"/>
            <a:ext cx="5418137"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Tijdelijke aanduiding voor afbeelding 8"/>
          <p:cNvSpPr>
            <a:spLocks noGrp="1"/>
          </p:cNvSpPr>
          <p:nvPr>
            <p:ph type="pic" sz="quarter" idx="14" hasCustomPrompt="1"/>
          </p:nvPr>
        </p:nvSpPr>
        <p:spPr>
          <a:xfrm>
            <a:off x="6240468" y="1638300"/>
            <a:ext cx="5418137" cy="4572000"/>
          </a:xfrm>
          <a:solidFill>
            <a:schemeClr val="bg1">
              <a:lumMod val="95000"/>
            </a:schemeClr>
          </a:solidFill>
        </p:spPr>
        <p:txBody>
          <a:bodyPr/>
          <a:lstStyle>
            <a:lvl1pPr marL="0" indent="0" algn="ctr">
              <a:buNone/>
              <a:defRPr/>
            </a:lvl1pPr>
          </a:lstStyle>
          <a:p>
            <a:r>
              <a:rPr lang="en-GB"/>
              <a:t>Picture</a:t>
            </a:r>
          </a:p>
        </p:txBody>
      </p:sp>
      <p:sp>
        <p:nvSpPr>
          <p:cNvPr id="11" name="Footer Placeholder 4">
            <a:extLst>
              <a:ext uri="{FF2B5EF4-FFF2-40B4-BE49-F238E27FC236}">
                <a16:creationId xmlns:a16="http://schemas.microsoft.com/office/drawing/2014/main" id="{2435870F-B58B-4B3C-9E6A-F03BEC984B26}"/>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noProof="0"/>
          </a:p>
        </p:txBody>
      </p:sp>
      <p:sp>
        <p:nvSpPr>
          <p:cNvPr id="12" name="Slide Number Placeholder 5">
            <a:extLst>
              <a:ext uri="{FF2B5EF4-FFF2-40B4-BE49-F238E27FC236}">
                <a16:creationId xmlns:a16="http://schemas.microsoft.com/office/drawing/2014/main" id="{A575A8DF-F45A-47DA-8704-7B006B6BF4EC}"/>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3" name="Date Placeholder 3">
            <a:extLst>
              <a:ext uri="{FF2B5EF4-FFF2-40B4-BE49-F238E27FC236}">
                <a16:creationId xmlns:a16="http://schemas.microsoft.com/office/drawing/2014/main" id="{4AB11252-7A6B-4660-9067-0FE786139591}"/>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1309944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ivider rounded gree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2506980"/>
            <a:ext cx="9144000" cy="1844040"/>
          </a:xfrm>
        </p:spPr>
        <p:txBody>
          <a:bodyPr anchor="t" anchorCtr="0"/>
          <a:lstStyle>
            <a:lvl1pPr>
              <a:lnSpc>
                <a:spcPts val="5600"/>
              </a:lnSpc>
              <a:defRPr sz="5400" b="0">
                <a:solidFill>
                  <a:schemeClr val="bg1"/>
                </a:solidFill>
              </a:defRPr>
            </a:lvl1pPr>
          </a:lstStyle>
          <a:p>
            <a:r>
              <a:rPr lang="en-GB" noProof="0"/>
              <a:t>Title</a:t>
            </a:r>
          </a:p>
        </p:txBody>
      </p:sp>
    </p:spTree>
    <p:extLst>
      <p:ext uri="{BB962C8B-B14F-4D97-AF65-F5344CB8AC3E}">
        <p14:creationId xmlns:p14="http://schemas.microsoft.com/office/powerpoint/2010/main" val="3462885263"/>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Empty">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6ACD5DAF-70AF-4831-AA43-E5B972E7F8DA}"/>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noProof="0"/>
          </a:p>
        </p:txBody>
      </p:sp>
      <p:sp>
        <p:nvSpPr>
          <p:cNvPr id="5" name="Slide Number Placeholder 5">
            <a:extLst>
              <a:ext uri="{FF2B5EF4-FFF2-40B4-BE49-F238E27FC236}">
                <a16:creationId xmlns:a16="http://schemas.microsoft.com/office/drawing/2014/main" id="{4DFACE17-16D8-49C8-967F-825723E236C4}"/>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8" name="Date Placeholder 3">
            <a:extLst>
              <a:ext uri="{FF2B5EF4-FFF2-40B4-BE49-F238E27FC236}">
                <a16:creationId xmlns:a16="http://schemas.microsoft.com/office/drawing/2014/main" id="{BBF486A2-3301-41C9-9096-A5C517177141}"/>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4220451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3" y="1638300"/>
            <a:ext cx="5418135"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Content Placeholder 2"/>
          <p:cNvSpPr>
            <a:spLocks noGrp="1"/>
          </p:cNvSpPr>
          <p:nvPr>
            <p:ph idx="13" hasCustomPrompt="1"/>
          </p:nvPr>
        </p:nvSpPr>
        <p:spPr>
          <a:xfrm>
            <a:off x="6240468" y="1638300"/>
            <a:ext cx="5418137"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8" name="Footer Placeholder 4">
            <a:extLst>
              <a:ext uri="{FF2B5EF4-FFF2-40B4-BE49-F238E27FC236}">
                <a16:creationId xmlns:a16="http://schemas.microsoft.com/office/drawing/2014/main" id="{66C3EC39-2DE8-44C9-995B-6CFA3BCC6840}"/>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noProof="0"/>
          </a:p>
        </p:txBody>
      </p:sp>
      <p:sp>
        <p:nvSpPr>
          <p:cNvPr id="11" name="Slide Number Placeholder 5">
            <a:extLst>
              <a:ext uri="{FF2B5EF4-FFF2-40B4-BE49-F238E27FC236}">
                <a16:creationId xmlns:a16="http://schemas.microsoft.com/office/drawing/2014/main" id="{EDB187E1-C463-435D-AB8E-E7F8383314B0}"/>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2" name="Date Placeholder 3">
            <a:extLst>
              <a:ext uri="{FF2B5EF4-FFF2-40B4-BE49-F238E27FC236}">
                <a16:creationId xmlns:a16="http://schemas.microsoft.com/office/drawing/2014/main" id="{D61C3C0C-5A90-4BF2-909D-878D00B4473B}"/>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3092338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6" name="Footer Placeholder 4">
            <a:extLst>
              <a:ext uri="{FF2B5EF4-FFF2-40B4-BE49-F238E27FC236}">
                <a16:creationId xmlns:a16="http://schemas.microsoft.com/office/drawing/2014/main" id="{4ADDD142-C9AB-471B-B114-E823E206C5FC}"/>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noProof="0"/>
          </a:p>
        </p:txBody>
      </p:sp>
      <p:sp>
        <p:nvSpPr>
          <p:cNvPr id="7" name="Slide Number Placeholder 5">
            <a:extLst>
              <a:ext uri="{FF2B5EF4-FFF2-40B4-BE49-F238E27FC236}">
                <a16:creationId xmlns:a16="http://schemas.microsoft.com/office/drawing/2014/main" id="{AEEB71A5-D6D4-4536-923D-779B16514C14}"/>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0" name="Date Placeholder 3">
            <a:extLst>
              <a:ext uri="{FF2B5EF4-FFF2-40B4-BE49-F238E27FC236}">
                <a16:creationId xmlns:a16="http://schemas.microsoft.com/office/drawing/2014/main" id="{6F14B5FA-4C8F-41FB-8793-7E82ADEFE187}"/>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25161968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Quote white left 1">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0" hasCustomPrompt="1"/>
          </p:nvPr>
        </p:nvSpPr>
        <p:spPr>
          <a:xfrm>
            <a:off x="4267205" y="-7220"/>
            <a:ext cx="7924799" cy="6865219"/>
          </a:xfrm>
          <a:solidFill>
            <a:schemeClr val="bg1">
              <a:lumMod val="95000"/>
            </a:schemeClr>
          </a:solidFill>
        </p:spPr>
        <p:txBody>
          <a:bodyPr/>
          <a:lstStyle>
            <a:lvl1pPr marL="0" indent="0" algn="ctr">
              <a:buNone/>
              <a:defRPr/>
            </a:lvl1pPr>
          </a:lstStyle>
          <a:p>
            <a:r>
              <a:rPr lang="en-GB"/>
              <a:t>Picture</a:t>
            </a:r>
          </a:p>
        </p:txBody>
      </p:sp>
      <p:sp>
        <p:nvSpPr>
          <p:cNvPr id="11" name="Tijdelijke aanduiding voor tekst 10"/>
          <p:cNvSpPr>
            <a:spLocks noGrp="1"/>
          </p:cNvSpPr>
          <p:nvPr>
            <p:ph type="body" sz="quarter" idx="11" hasCustomPrompt="1"/>
          </p:nvPr>
        </p:nvSpPr>
        <p:spPr>
          <a:xfrm>
            <a:off x="533405" y="1196981"/>
            <a:ext cx="3212963" cy="441325"/>
          </a:xfrm>
        </p:spPr>
        <p:txBody>
          <a:bodyPr anchor="t" anchorCtr="0"/>
          <a:lstStyle>
            <a:lvl1pPr marL="0" indent="0">
              <a:lnSpc>
                <a:spcPts val="2600"/>
              </a:lnSpc>
              <a:spcBef>
                <a:spcPts val="0"/>
              </a:spcBef>
              <a:buNone/>
              <a:defRPr sz="3000" b="0">
                <a:solidFill>
                  <a:schemeClr val="accent1"/>
                </a:solidFill>
              </a:defRPr>
            </a:lvl1pPr>
          </a:lstStyle>
          <a:p>
            <a:pPr lvl="0"/>
            <a:r>
              <a:rPr lang="en-US" noProof="0"/>
              <a:t>Heading</a:t>
            </a:r>
          </a:p>
        </p:txBody>
      </p:sp>
      <p:sp>
        <p:nvSpPr>
          <p:cNvPr id="3" name="Text Placeholder 2">
            <a:extLst>
              <a:ext uri="{FF2B5EF4-FFF2-40B4-BE49-F238E27FC236}">
                <a16:creationId xmlns:a16="http://schemas.microsoft.com/office/drawing/2014/main" id="{BE5E934F-8BE1-45F6-8150-CA7FF84AE885}"/>
              </a:ext>
            </a:extLst>
          </p:cNvPr>
          <p:cNvSpPr>
            <a:spLocks noGrp="1"/>
          </p:cNvSpPr>
          <p:nvPr>
            <p:ph type="body" sz="quarter" idx="12"/>
          </p:nvPr>
        </p:nvSpPr>
        <p:spPr>
          <a:xfrm>
            <a:off x="533401" y="2035174"/>
            <a:ext cx="3212963" cy="4175126"/>
          </a:xfrm>
        </p:spPr>
        <p:txBody>
          <a:bodyPr/>
          <a:lstStyle>
            <a:lvl1pPr marL="0" indent="0">
              <a:lnSpc>
                <a:spcPts val="2000"/>
              </a:lnSpc>
              <a:buNone/>
              <a:defRPr/>
            </a:lvl1pPr>
            <a:lvl2pPr marL="179996" indent="0">
              <a:buNone/>
              <a:defRPr/>
            </a:lvl2pPr>
            <a:lvl3pPr marL="359991" indent="0">
              <a:buNone/>
              <a:defRPr/>
            </a:lvl3pPr>
            <a:lvl4pPr marL="539987" indent="0">
              <a:buNone/>
              <a:defRPr/>
            </a:lvl4pPr>
            <a:lvl5pPr marL="719982" indent="0">
              <a:buNone/>
              <a:defRPr/>
            </a:lvl5pPr>
          </a:lstStyle>
          <a:p>
            <a:pPr lvl="0"/>
            <a:r>
              <a:rPr lang="en-GB" noProof="0"/>
              <a:t>Click to edit Master text styles</a:t>
            </a:r>
          </a:p>
        </p:txBody>
      </p:sp>
    </p:spTree>
    <p:extLst>
      <p:ext uri="{BB962C8B-B14F-4D97-AF65-F5344CB8AC3E}">
        <p14:creationId xmlns:p14="http://schemas.microsoft.com/office/powerpoint/2010/main" val="169276055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Quote white right 2">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0" hasCustomPrompt="1"/>
          </p:nvPr>
        </p:nvSpPr>
        <p:spPr>
          <a:xfrm>
            <a:off x="-3" y="-7220"/>
            <a:ext cx="4267203" cy="6865219"/>
          </a:xfrm>
          <a:solidFill>
            <a:schemeClr val="bg1">
              <a:lumMod val="95000"/>
            </a:schemeClr>
          </a:solidFill>
        </p:spPr>
        <p:txBody>
          <a:bodyPr/>
          <a:lstStyle>
            <a:lvl1pPr marL="0" indent="0" algn="ctr">
              <a:buNone/>
              <a:defRPr/>
            </a:lvl1pPr>
          </a:lstStyle>
          <a:p>
            <a:r>
              <a:rPr lang="en-GB"/>
              <a:t>Picture</a:t>
            </a:r>
          </a:p>
        </p:txBody>
      </p:sp>
      <p:sp>
        <p:nvSpPr>
          <p:cNvPr id="11" name="Tijdelijke aanduiding voor tekst 10"/>
          <p:cNvSpPr>
            <a:spLocks noGrp="1"/>
          </p:cNvSpPr>
          <p:nvPr>
            <p:ph type="body" sz="quarter" idx="11" hasCustomPrompt="1"/>
          </p:nvPr>
        </p:nvSpPr>
        <p:spPr>
          <a:xfrm>
            <a:off x="4812032" y="1196981"/>
            <a:ext cx="6846573" cy="441325"/>
          </a:xfrm>
        </p:spPr>
        <p:txBody>
          <a:bodyPr anchor="t" anchorCtr="0"/>
          <a:lstStyle>
            <a:lvl1pPr marL="0" indent="0">
              <a:lnSpc>
                <a:spcPts val="2600"/>
              </a:lnSpc>
              <a:spcBef>
                <a:spcPts val="0"/>
              </a:spcBef>
              <a:buNone/>
              <a:defRPr sz="3000" b="0">
                <a:solidFill>
                  <a:schemeClr val="accent1"/>
                </a:solidFill>
              </a:defRPr>
            </a:lvl1pPr>
          </a:lstStyle>
          <a:p>
            <a:pPr lvl="0"/>
            <a:r>
              <a:rPr lang="en-US" noProof="0"/>
              <a:t>Heading</a:t>
            </a:r>
          </a:p>
        </p:txBody>
      </p:sp>
      <p:sp>
        <p:nvSpPr>
          <p:cNvPr id="3" name="Text Placeholder 2">
            <a:extLst>
              <a:ext uri="{FF2B5EF4-FFF2-40B4-BE49-F238E27FC236}">
                <a16:creationId xmlns:a16="http://schemas.microsoft.com/office/drawing/2014/main" id="{BE5E934F-8BE1-45F6-8150-CA7FF84AE885}"/>
              </a:ext>
            </a:extLst>
          </p:cNvPr>
          <p:cNvSpPr>
            <a:spLocks noGrp="1"/>
          </p:cNvSpPr>
          <p:nvPr>
            <p:ph type="body" sz="quarter" idx="12"/>
          </p:nvPr>
        </p:nvSpPr>
        <p:spPr>
          <a:xfrm>
            <a:off x="4812028" y="2035174"/>
            <a:ext cx="6846573" cy="4175126"/>
          </a:xfrm>
        </p:spPr>
        <p:txBody>
          <a:bodyPr/>
          <a:lstStyle>
            <a:lvl1pPr marL="0" indent="0">
              <a:lnSpc>
                <a:spcPts val="2000"/>
              </a:lnSpc>
              <a:buNone/>
              <a:defRPr/>
            </a:lvl1pPr>
            <a:lvl2pPr marL="179996" indent="0">
              <a:buNone/>
              <a:defRPr/>
            </a:lvl2pPr>
            <a:lvl3pPr marL="359991" indent="0">
              <a:buNone/>
              <a:defRPr/>
            </a:lvl3pPr>
            <a:lvl4pPr marL="539987" indent="0">
              <a:buNone/>
              <a:defRPr/>
            </a:lvl4pPr>
            <a:lvl5pPr marL="719982" indent="0">
              <a:buNone/>
              <a:defRPr/>
            </a:lvl5pPr>
          </a:lstStyle>
          <a:p>
            <a:pPr lvl="0"/>
            <a:r>
              <a:rPr lang="en-US" noProof="0"/>
              <a:t>Click to edit Master text styles</a:t>
            </a:r>
          </a:p>
        </p:txBody>
      </p:sp>
      <p:pic>
        <p:nvPicPr>
          <p:cNvPr id="27" name="Grafik 3">
            <a:extLst>
              <a:ext uri="{FF2B5EF4-FFF2-40B4-BE49-F238E27FC236}">
                <a16:creationId xmlns:a16="http://schemas.microsoft.com/office/drawing/2014/main" id="{C298A299-F96D-46C2-BD5E-2A826D8B60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761204" y="284521"/>
            <a:ext cx="929480" cy="358469"/>
          </a:xfrm>
          <a:prstGeom prst="rect">
            <a:avLst/>
          </a:prstGeom>
        </p:spPr>
      </p:pic>
    </p:spTree>
    <p:extLst>
      <p:ext uri="{BB962C8B-B14F-4D97-AF65-F5344CB8AC3E}">
        <p14:creationId xmlns:p14="http://schemas.microsoft.com/office/powerpoint/2010/main" val="334812799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6ACD5DAF-70AF-4831-AA43-E5B972E7F8DA}"/>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a:p>
        </p:txBody>
      </p:sp>
      <p:sp>
        <p:nvSpPr>
          <p:cNvPr id="5" name="Slide Number Placeholder 5">
            <a:extLst>
              <a:ext uri="{FF2B5EF4-FFF2-40B4-BE49-F238E27FC236}">
                <a16:creationId xmlns:a16="http://schemas.microsoft.com/office/drawing/2014/main" id="{4DFACE17-16D8-49C8-967F-825723E236C4}"/>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smtClean="0"/>
              <a:pPr/>
              <a:t>‹#›</a:t>
            </a:fld>
            <a:endParaRPr lang="en-GB"/>
          </a:p>
        </p:txBody>
      </p:sp>
      <p:sp>
        <p:nvSpPr>
          <p:cNvPr id="8" name="Date Placeholder 3">
            <a:extLst>
              <a:ext uri="{FF2B5EF4-FFF2-40B4-BE49-F238E27FC236}">
                <a16:creationId xmlns:a16="http://schemas.microsoft.com/office/drawing/2014/main" id="{BBF486A2-3301-41C9-9096-A5C517177141}"/>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a:p>
        </p:txBody>
      </p:sp>
      <p:sp>
        <p:nvSpPr>
          <p:cNvPr id="6" name="Title 1">
            <a:extLst>
              <a:ext uri="{FF2B5EF4-FFF2-40B4-BE49-F238E27FC236}">
                <a16:creationId xmlns:a16="http://schemas.microsoft.com/office/drawing/2014/main" id="{67BC72BC-BBB7-4CAF-86D3-0F928C450EB6}"/>
              </a:ext>
            </a:extLst>
          </p:cNvPr>
          <p:cNvSpPr>
            <a:spLocks noGrp="1"/>
          </p:cNvSpPr>
          <p:nvPr>
            <p:ph type="title"/>
          </p:nvPr>
        </p:nvSpPr>
        <p:spPr>
          <a:xfrm>
            <a:off x="533401" y="316229"/>
            <a:ext cx="9273419" cy="653520"/>
          </a:xfrm>
        </p:spPr>
        <p:txBody>
          <a:bodyPr/>
          <a:lstStyle/>
          <a:p>
            <a:r>
              <a:rPr lang="en-US"/>
              <a:t>Click to edit Master title style</a:t>
            </a:r>
          </a:p>
        </p:txBody>
      </p:sp>
    </p:spTree>
    <p:extLst>
      <p:ext uri="{BB962C8B-B14F-4D97-AF65-F5344CB8AC3E}">
        <p14:creationId xmlns:p14="http://schemas.microsoft.com/office/powerpoint/2010/main" val="528542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2939361277"/>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0" y="1638300"/>
            <a:ext cx="11125200"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6" name="Footer Placeholder 4">
            <a:extLst>
              <a:ext uri="{FF2B5EF4-FFF2-40B4-BE49-F238E27FC236}">
                <a16:creationId xmlns:a16="http://schemas.microsoft.com/office/drawing/2014/main" id="{4ADDD142-C9AB-471B-B114-E823E206C5FC}"/>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noProof="0"/>
          </a:p>
        </p:txBody>
      </p:sp>
      <p:sp>
        <p:nvSpPr>
          <p:cNvPr id="7" name="Slide Number Placeholder 5">
            <a:extLst>
              <a:ext uri="{FF2B5EF4-FFF2-40B4-BE49-F238E27FC236}">
                <a16:creationId xmlns:a16="http://schemas.microsoft.com/office/drawing/2014/main" id="{AEEB71A5-D6D4-4536-923D-779B16514C14}"/>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0" name="Date Placeholder 3">
            <a:extLst>
              <a:ext uri="{FF2B5EF4-FFF2-40B4-BE49-F238E27FC236}">
                <a16:creationId xmlns:a16="http://schemas.microsoft.com/office/drawing/2014/main" id="{6F14B5FA-4C8F-41FB-8793-7E82ADEFE187}"/>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23602479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Agenda 2">
    <p:spTree>
      <p:nvGrpSpPr>
        <p:cNvPr id="1" name=""/>
        <p:cNvGrpSpPr/>
        <p:nvPr/>
      </p:nvGrpSpPr>
      <p:grpSpPr>
        <a:xfrm>
          <a:off x="0" y="0"/>
          <a:ext cx="0" cy="0"/>
          <a:chOff x="0" y="0"/>
          <a:chExt cx="0" cy="0"/>
        </a:xfrm>
      </p:grpSpPr>
      <p:sp>
        <p:nvSpPr>
          <p:cNvPr id="7" name="Tijdelijke aanduiding voor voettekst 6"/>
          <p:cNvSpPr>
            <a:spLocks noGrp="1"/>
          </p:cNvSpPr>
          <p:nvPr>
            <p:ph type="ftr" sz="quarter" idx="16"/>
          </p:nvPr>
        </p:nvSpPr>
        <p:spPr/>
        <p:txBody>
          <a:bodyPr/>
          <a:lstStyle/>
          <a:p>
            <a:endParaRPr lang="en-GB"/>
          </a:p>
        </p:txBody>
      </p:sp>
      <p:sp>
        <p:nvSpPr>
          <p:cNvPr id="9" name="Tijdelijke aanduiding voor dianummer 8"/>
          <p:cNvSpPr>
            <a:spLocks noGrp="1"/>
          </p:cNvSpPr>
          <p:nvPr>
            <p:ph type="sldNum" sz="quarter" idx="17"/>
          </p:nvPr>
        </p:nvSpPr>
        <p:spPr/>
        <p:txBody>
          <a:bodyPr/>
          <a:lstStyle>
            <a:lvl1pPr algn="l">
              <a:defRPr/>
            </a:lvl1pPr>
          </a:lstStyle>
          <a:p>
            <a:fld id="{AE328127-08F8-47EE-8464-9053AE567DEE}" type="slidenum">
              <a:rPr lang="en-GB" smtClean="0"/>
              <a:pPr/>
              <a:t>‹#›</a:t>
            </a:fld>
            <a:endParaRPr lang="en-GB"/>
          </a:p>
        </p:txBody>
      </p:sp>
      <p:sp>
        <p:nvSpPr>
          <p:cNvPr id="10" name="Titel 1">
            <a:extLst>
              <a:ext uri="{FF2B5EF4-FFF2-40B4-BE49-F238E27FC236}">
                <a16:creationId xmlns:a16="http://schemas.microsoft.com/office/drawing/2014/main" id="{E1970DF1-043D-4B7D-9F71-F73417579B22}"/>
              </a:ext>
            </a:extLst>
          </p:cNvPr>
          <p:cNvSpPr>
            <a:spLocks noGrp="1"/>
          </p:cNvSpPr>
          <p:nvPr>
            <p:ph type="title" hasCustomPrompt="1"/>
          </p:nvPr>
        </p:nvSpPr>
        <p:spPr>
          <a:xfrm>
            <a:off x="533401" y="312420"/>
            <a:ext cx="9276347" cy="653520"/>
          </a:xfrm>
        </p:spPr>
        <p:txBody>
          <a:bodyPr/>
          <a:lstStyle>
            <a:lvl1pPr>
              <a:defRPr/>
            </a:lvl1pPr>
          </a:lstStyle>
          <a:p>
            <a:r>
              <a:rPr lang="en-GB"/>
              <a:t>Title</a:t>
            </a:r>
          </a:p>
        </p:txBody>
      </p:sp>
      <p:sp>
        <p:nvSpPr>
          <p:cNvPr id="11" name="Text Placeholder 12">
            <a:extLst>
              <a:ext uri="{FF2B5EF4-FFF2-40B4-BE49-F238E27FC236}">
                <a16:creationId xmlns:a16="http://schemas.microsoft.com/office/drawing/2014/main" id="{ED10BECD-4BE3-4A4A-9485-D7D6F69DBAE2}"/>
              </a:ext>
            </a:extLst>
          </p:cNvPr>
          <p:cNvSpPr>
            <a:spLocks noGrp="1"/>
          </p:cNvSpPr>
          <p:nvPr>
            <p:ph type="body" sz="quarter" idx="18"/>
          </p:nvPr>
        </p:nvSpPr>
        <p:spPr>
          <a:xfrm>
            <a:off x="3369735" y="1638300"/>
            <a:ext cx="8288868" cy="4572000"/>
          </a:xfrm>
        </p:spPr>
        <p:txBody>
          <a:bodyPr/>
          <a:lstStyle>
            <a:lvl1pPr marL="342891" indent="-342891">
              <a:lnSpc>
                <a:spcPts val="2000"/>
              </a:lnSpc>
              <a:buFont typeface="Arial" panose="020B0604020202020204" pitchFamily="34" charset="0"/>
              <a:buChar char="•"/>
              <a:defRPr sz="1800"/>
            </a:lvl1pPr>
            <a:lvl2pPr marL="522887" indent="-342891">
              <a:lnSpc>
                <a:spcPts val="2000"/>
              </a:lnSpc>
              <a:buFont typeface="Arial" panose="020B0604020202020204" pitchFamily="34" charset="0"/>
              <a:buChar char="•"/>
              <a:defRPr sz="1800"/>
            </a:lvl2pPr>
            <a:lvl3pPr marL="702882" indent="-342891">
              <a:lnSpc>
                <a:spcPts val="2000"/>
              </a:lnSpc>
              <a:buFont typeface="Arial" panose="020B0604020202020204" pitchFamily="34" charset="0"/>
              <a:buChar char="•"/>
              <a:defRPr sz="1800"/>
            </a:lvl3pPr>
            <a:lvl4pPr marL="882878" indent="-342891">
              <a:lnSpc>
                <a:spcPts val="2000"/>
              </a:lnSpc>
              <a:buFont typeface="Arial" panose="020B0604020202020204" pitchFamily="34" charset="0"/>
              <a:buChar char="•"/>
              <a:defRPr sz="1800"/>
            </a:lvl4pPr>
            <a:lvl5pPr marL="1062873" indent="-342891">
              <a:lnSpc>
                <a:spcPts val="2000"/>
              </a:lnSpc>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960147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Divider rounded grey">
    <p:bg>
      <p:bgPr>
        <a:solidFill>
          <a:schemeClr val="bg2"/>
        </a:solidFill>
        <a:effectLst/>
      </p:bgPr>
    </p:bg>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6CA85EEA-75D2-409A-B033-80A663ADD0C6}"/>
              </a:ext>
            </a:extLst>
          </p:cNvPr>
          <p:cNvSpPr>
            <a:spLocks noGrp="1"/>
          </p:cNvSpPr>
          <p:nvPr>
            <p:ph type="title" hasCustomPrompt="1"/>
          </p:nvPr>
        </p:nvSpPr>
        <p:spPr>
          <a:xfrm>
            <a:off x="1524000" y="2505456"/>
            <a:ext cx="9144000" cy="1847088"/>
          </a:xfrm>
        </p:spPr>
        <p:txBody>
          <a:bodyPr anchor="t" anchorCtr="0"/>
          <a:lstStyle>
            <a:lvl1pPr>
              <a:lnSpc>
                <a:spcPts val="5600"/>
              </a:lnSpc>
              <a:defRPr sz="5400" b="0">
                <a:solidFill>
                  <a:schemeClr val="bg1"/>
                </a:solidFill>
              </a:defRPr>
            </a:lvl1pPr>
          </a:lstStyle>
          <a:p>
            <a:r>
              <a:rPr lang="en-GB" noProof="0"/>
              <a:t>Title</a:t>
            </a:r>
          </a:p>
        </p:txBody>
      </p:sp>
    </p:spTree>
    <p:extLst>
      <p:ext uri="{BB962C8B-B14F-4D97-AF65-F5344CB8AC3E}">
        <p14:creationId xmlns:p14="http://schemas.microsoft.com/office/powerpoint/2010/main" val="269387104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Final">
    <p:spTree>
      <p:nvGrpSpPr>
        <p:cNvPr id="1" name=""/>
        <p:cNvGrpSpPr/>
        <p:nvPr/>
      </p:nvGrpSpPr>
      <p:grpSpPr>
        <a:xfrm>
          <a:off x="0" y="0"/>
          <a:ext cx="0" cy="0"/>
          <a:chOff x="0" y="0"/>
          <a:chExt cx="0" cy="0"/>
        </a:xfrm>
      </p:grpSpPr>
      <p:sp>
        <p:nvSpPr>
          <p:cNvPr id="6" name="Rechthoek 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1546909" y="2514600"/>
            <a:ext cx="8099955" cy="1836420"/>
          </a:xfrm>
        </p:spPr>
        <p:txBody>
          <a:bodyPr anchor="t" anchorCtr="0"/>
          <a:lstStyle>
            <a:lvl1pPr>
              <a:lnSpc>
                <a:spcPts val="5600"/>
              </a:lnSpc>
              <a:defRPr sz="5400" b="0">
                <a:solidFill>
                  <a:schemeClr val="bg1"/>
                </a:solidFill>
              </a:defRPr>
            </a:lvl1pPr>
          </a:lstStyle>
          <a:p>
            <a:r>
              <a:rPr lang="en-GB"/>
              <a:t>Together,</a:t>
            </a:r>
            <a:br>
              <a:rPr lang="en-GB"/>
            </a:br>
            <a:r>
              <a:rPr lang="en-GB"/>
              <a:t>we change lives</a:t>
            </a:r>
          </a:p>
        </p:txBody>
      </p:sp>
    </p:spTree>
    <p:extLst>
      <p:ext uri="{BB962C8B-B14F-4D97-AF65-F5344CB8AC3E}">
        <p14:creationId xmlns:p14="http://schemas.microsoft.com/office/powerpoint/2010/main" val="280385743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860243504"/>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44"/>
            <a:ext cx="5040313" cy="1619249"/>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5" y="754068"/>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22658717"/>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785893619"/>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4" y="2001840"/>
            <a:ext cx="6372225" cy="4164013"/>
          </a:xfrm>
        </p:spPr>
        <p:txBody>
          <a:bodyPr anchor="b" anchorCtr="0"/>
          <a:lstStyle>
            <a:lvl1pPr algn="l">
              <a:lnSpc>
                <a:spcPts val="5400"/>
              </a:lnSpc>
              <a:defRPr sz="5200"/>
            </a:lvl1pPr>
          </a:lstStyle>
          <a:p>
            <a:r>
              <a:rPr lang="en-US"/>
              <a:t>Title</a:t>
            </a:r>
          </a:p>
        </p:txBody>
      </p:sp>
      <p:sp>
        <p:nvSpPr>
          <p:cNvPr id="16" name="Bildplatzhalter 15">
            <a:extLst>
              <a:ext uri="{FF2B5EF4-FFF2-40B4-BE49-F238E27FC236}">
                <a16:creationId xmlns:a16="http://schemas.microsoft.com/office/drawing/2014/main" id="{57FB7FF3-7199-4DF3-8975-446926DC0B70}"/>
              </a:ext>
            </a:extLst>
          </p:cNvPr>
          <p:cNvSpPr>
            <a:spLocks noGrp="1"/>
          </p:cNvSpPr>
          <p:nvPr>
            <p:ph type="pic" sz="quarter" idx="10" hasCustomPrompt="1"/>
          </p:nvPr>
        </p:nvSpPr>
        <p:spPr>
          <a:xfrm>
            <a:off x="4" y="-12920"/>
            <a:ext cx="5418613" cy="6870920"/>
          </a:xfrm>
          <a:custGeom>
            <a:avLst/>
            <a:gdLst>
              <a:gd name="connsiteX0" fmla="*/ 0 w 5418613"/>
              <a:gd name="connsiteY0" fmla="*/ 0 h 6870920"/>
              <a:gd name="connsiteX1" fmla="*/ 3708596 w 5418613"/>
              <a:gd name="connsiteY1" fmla="*/ 0 h 6870920"/>
              <a:gd name="connsiteX2" fmla="*/ 3846534 w 5418613"/>
              <a:gd name="connsiteY2" fmla="*/ 108399 h 6870920"/>
              <a:gd name="connsiteX3" fmla="*/ 5418613 w 5418613"/>
              <a:gd name="connsiteY3" fmla="*/ 3441920 h 6870920"/>
              <a:gd name="connsiteX4" fmla="*/ 3846534 w 5418613"/>
              <a:gd name="connsiteY4" fmla="*/ 6775442 h 6870920"/>
              <a:gd name="connsiteX5" fmla="*/ 3725037 w 5418613"/>
              <a:gd name="connsiteY5" fmla="*/ 6870920 h 6870920"/>
              <a:gd name="connsiteX6" fmla="*/ 0 w 5418613"/>
              <a:gd name="connsiteY6" fmla="*/ 6870920 h 687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613" h="6870920">
                <a:moveTo>
                  <a:pt x="0" y="0"/>
                </a:moveTo>
                <a:lnTo>
                  <a:pt x="3708596" y="0"/>
                </a:lnTo>
                <a:lnTo>
                  <a:pt x="3846534" y="108399"/>
                </a:lnTo>
                <a:cubicBezTo>
                  <a:pt x="4806642" y="900750"/>
                  <a:pt x="5418613" y="2099869"/>
                  <a:pt x="5418613" y="3441920"/>
                </a:cubicBezTo>
                <a:cubicBezTo>
                  <a:pt x="5418613" y="4783972"/>
                  <a:pt x="4806642" y="5983091"/>
                  <a:pt x="3846534" y="6775442"/>
                </a:cubicBezTo>
                <a:lnTo>
                  <a:pt x="3725037" y="6870920"/>
                </a:lnTo>
                <a:lnTo>
                  <a:pt x="0" y="6870920"/>
                </a:lnTo>
                <a:close/>
              </a:path>
            </a:pathLst>
          </a:custGeom>
          <a:solidFill>
            <a:schemeClr val="bg2"/>
          </a:solidFill>
        </p:spPr>
        <p:txBody>
          <a:bodyPr wrap="square">
            <a:noAutofit/>
          </a:bodyPr>
          <a:lstStyle>
            <a:lvl1pPr marL="0" indent="0">
              <a:buNone/>
              <a:defRPr/>
            </a:lvl1pPr>
          </a:lstStyle>
          <a:p>
            <a:r>
              <a:rPr lang="en-US"/>
              <a:t>Picture</a:t>
            </a:r>
          </a:p>
        </p:txBody>
      </p:sp>
    </p:spTree>
    <p:extLst>
      <p:ext uri="{BB962C8B-B14F-4D97-AF65-F5344CB8AC3E}">
        <p14:creationId xmlns:p14="http://schemas.microsoft.com/office/powerpoint/2010/main" val="1368096389"/>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4" y="2001840"/>
            <a:ext cx="6372225" cy="4164013"/>
          </a:xfrm>
        </p:spPr>
        <p:txBody>
          <a:bodyPr anchor="b" anchorCtr="0"/>
          <a:lstStyle>
            <a:lvl1pPr algn="l">
              <a:lnSpc>
                <a:spcPts val="5400"/>
              </a:lnSpc>
              <a:defRPr sz="5200"/>
            </a:lvl1pPr>
          </a:lstStyle>
          <a:p>
            <a:r>
              <a:rPr lang="en-US"/>
              <a:t>Title</a:t>
            </a:r>
          </a:p>
        </p:txBody>
      </p:sp>
    </p:spTree>
    <p:extLst>
      <p:ext uri="{BB962C8B-B14F-4D97-AF65-F5344CB8AC3E}">
        <p14:creationId xmlns:p14="http://schemas.microsoft.com/office/powerpoint/2010/main" val="618253272"/>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092200" y="836618"/>
            <a:ext cx="8249920" cy="1584325"/>
          </a:xfrm>
        </p:spPr>
        <p:txBody>
          <a:bodyPr anchor="t" anchorCtr="0"/>
          <a:lstStyle>
            <a:lvl1pPr algn="l">
              <a:lnSpc>
                <a:spcPts val="5400"/>
              </a:lnSpc>
              <a:defRPr sz="5200"/>
            </a:lvl1pPr>
          </a:lstStyle>
          <a:p>
            <a:r>
              <a:rPr lang="en-US"/>
              <a:t>Title</a:t>
            </a:r>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65881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33149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Tree>
    <p:extLst>
      <p:ext uri="{BB962C8B-B14F-4D97-AF65-F5344CB8AC3E}">
        <p14:creationId xmlns:p14="http://schemas.microsoft.com/office/powerpoint/2010/main" val="1889931856"/>
      </p:ext>
    </p:extLst>
  </p:cSld>
  <p:clrMapOvr>
    <a:masterClrMapping/>
  </p:clrMapOvr>
  <p:extLst>
    <p:ext uri="{DCECCB84-F9BA-43D5-87BE-67443E8EF086}">
      <p15:sldGuideLst xmlns:p15="http://schemas.microsoft.com/office/powerpoint/2012/main">
        <p15:guide id="1" pos="688" userDrawn="1">
          <p15:clr>
            <a:srgbClr val="FBAE40"/>
          </p15:clr>
        </p15:guide>
        <p15:guide id="2" orient="horz" pos="3884" userDrawn="1">
          <p15:clr>
            <a:srgbClr val="FBAE40"/>
          </p15:clr>
        </p15:guide>
        <p15:guide id="3" orient="horz" pos="527" userDrawn="1">
          <p15:clr>
            <a:srgbClr val="FBAE40"/>
          </p15:clr>
        </p15:guide>
        <p15:guide id="4" pos="2639"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4" y="2001840"/>
            <a:ext cx="6372225" cy="4164013"/>
          </a:xfrm>
        </p:spPr>
        <p:txBody>
          <a:bodyPr anchor="b" anchorCtr="0"/>
          <a:lstStyle>
            <a:lvl1pPr algn="l">
              <a:lnSpc>
                <a:spcPts val="5400"/>
              </a:lnSpc>
              <a:defRPr sz="5200"/>
            </a:lvl1pPr>
          </a:lstStyle>
          <a:p>
            <a:r>
              <a:rPr lang="en-US"/>
              <a:t>Title</a:t>
            </a:r>
          </a:p>
        </p:txBody>
      </p:sp>
    </p:spTree>
    <p:extLst>
      <p:ext uri="{BB962C8B-B14F-4D97-AF65-F5344CB8AC3E}">
        <p14:creationId xmlns:p14="http://schemas.microsoft.com/office/powerpoint/2010/main" val="2061145613"/>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9" y="1376369"/>
            <a:ext cx="8642351" cy="2957195"/>
          </a:xfrm>
        </p:spPr>
        <p:txBody>
          <a:bodyPr anchor="t" anchorCtr="0"/>
          <a:lstStyle>
            <a:lvl1pPr algn="l">
              <a:lnSpc>
                <a:spcPts val="4900"/>
              </a:lnSpc>
              <a:defRPr sz="4200"/>
            </a:lvl1pPr>
          </a:lstStyle>
          <a:p>
            <a:r>
              <a:rPr lang="en-US"/>
              <a:t>Text</a:t>
            </a:r>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9" y="4920484"/>
            <a:ext cx="5930951"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2471755705"/>
      </p:ext>
    </p:extLst>
  </p:cSld>
  <p:clrMapOvr>
    <a:masterClrMapping/>
  </p:clrMapOvr>
  <p:extLst>
    <p:ext uri="{DCECCB84-F9BA-43D5-87BE-67443E8EF086}">
      <p15:sldGuideLst xmlns:p15="http://schemas.microsoft.com/office/powerpoint/2012/main">
        <p15:guide id="1" pos="1119" userDrawn="1">
          <p15:clr>
            <a:srgbClr val="FBAE40"/>
          </p15:clr>
        </p15:guide>
        <p15:guide id="2" orient="horz" pos="3884" userDrawn="1">
          <p15:clr>
            <a:srgbClr val="FBAE40"/>
          </p15:clr>
        </p15:guide>
        <p15:guide id="3" orient="horz" pos="867" userDrawn="1">
          <p15:clr>
            <a:srgbClr val="FBAE40"/>
          </p15:clr>
        </p15:guide>
        <p15:guide id="7" pos="656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80"/>
            <a:ext cx="8053387" cy="4225925"/>
          </a:xfrm>
        </p:spPr>
        <p:txBody>
          <a:bodyPr anchor="t" anchorCtr="0"/>
          <a:lstStyle>
            <a:lvl1pPr algn="l">
              <a:lnSpc>
                <a:spcPts val="4900"/>
              </a:lnSpc>
              <a:defRPr sz="4200"/>
            </a:lvl1pPr>
          </a:lstStyle>
          <a:p>
            <a:r>
              <a:rPr lang="en-US"/>
              <a:t>Text</a:t>
            </a:r>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5"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Tree>
    <p:extLst>
      <p:ext uri="{BB962C8B-B14F-4D97-AF65-F5344CB8AC3E}">
        <p14:creationId xmlns:p14="http://schemas.microsoft.com/office/powerpoint/2010/main" val="288613569"/>
      </p:ext>
    </p:extLst>
  </p:cSld>
  <p:clrMapOvr>
    <a:masterClrMapping/>
  </p:clrMapOvr>
  <p:extLst>
    <p:ext uri="{DCECCB84-F9BA-43D5-87BE-67443E8EF086}">
      <p15:sldGuideLst xmlns:p15="http://schemas.microsoft.com/office/powerpoint/2012/main">
        <p15:guide id="1" pos="1209" userDrawn="1">
          <p15:clr>
            <a:srgbClr val="FBAE40"/>
          </p15:clr>
        </p15:guide>
        <p15:guide id="2" orient="horz" pos="3884" userDrawn="1">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1" name="Textplatzhalter 10">
            <a:extLst>
              <a:ext uri="{FF2B5EF4-FFF2-40B4-BE49-F238E27FC236}">
                <a16:creationId xmlns:a16="http://schemas.microsoft.com/office/drawing/2014/main" id="{B6E5D53F-7DAF-4F61-824D-F022EB3CE1AB}"/>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1" y="873125"/>
            <a:ext cx="3492500" cy="2303463"/>
          </a:xfrm>
          <a:solidFill>
            <a:schemeClr val="bg2"/>
          </a:solidFill>
        </p:spPr>
        <p:txBody>
          <a:bodyPr/>
          <a:lstStyle>
            <a:lvl1pPr marL="0" indent="0">
              <a:buNone/>
              <a:defRPr/>
            </a:lvl1pPr>
          </a:lstStyle>
          <a:p>
            <a:r>
              <a:rPr lang="en-US"/>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42" y="2492379"/>
            <a:ext cx="2268537" cy="3097213"/>
          </a:xfrm>
          <a:solidFill>
            <a:schemeClr val="bg2"/>
          </a:solidFill>
        </p:spPr>
        <p:txBody>
          <a:bodyPr/>
          <a:lstStyle>
            <a:lvl1pPr marL="0" indent="0">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3357569"/>
            <a:ext cx="2808288" cy="2124075"/>
          </a:xfrm>
          <a:solidFill>
            <a:schemeClr val="bg2"/>
          </a:solidFill>
        </p:spPr>
        <p:txBody>
          <a:bodyPr/>
          <a:lstStyle>
            <a:lvl1pPr marL="0" indent="0">
              <a:buNone/>
              <a:defRPr/>
            </a:lvl1pPr>
          </a:lstStyle>
          <a:p>
            <a:r>
              <a:rPr lang="en-US"/>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7"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4199389264"/>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6" orient="horz" pos="1570" userDrawn="1">
          <p15:clr>
            <a:srgbClr val="9FCC3B"/>
          </p15:clr>
        </p15:guide>
        <p15:guide id="7" orient="horz" pos="2001" userDrawn="1">
          <p15:clr>
            <a:srgbClr val="9FCC3B"/>
          </p15:clr>
        </p15:guide>
        <p15:guide id="8" orient="horz" pos="2115" userDrawn="1">
          <p15:clr>
            <a:srgbClr val="9FCC3B"/>
          </p15:clr>
        </p15:guide>
        <p15:guide id="9" orient="horz" pos="3453" userDrawn="1">
          <p15:clr>
            <a:srgbClr val="9FCC3B"/>
          </p15:clr>
        </p15:guide>
        <p15:guide id="10" orient="horz" pos="3521"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7" y="701348"/>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780217" y="1412875"/>
            <a:ext cx="4716463" cy="3779838"/>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7"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922426048"/>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341" userDrawn="1">
          <p15:clr>
            <a:srgbClr val="FBAE40"/>
          </p15:clr>
        </p15:guide>
        <p15:guide id="4" pos="6924" userDrawn="1">
          <p15:clr>
            <a:srgbClr val="FBAE40"/>
          </p15:clr>
        </p15:guide>
        <p15:guide id="5" pos="4271"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7"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7" y="701348"/>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2"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8"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80"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5"/>
            <a:ext cx="9613900" cy="611019"/>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750206812"/>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77"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4" y="1268416"/>
            <a:ext cx="5508625" cy="4860925"/>
          </a:xfrm>
        </p:spPr>
        <p:txBody>
          <a:bodyPr/>
          <a:lstStyle/>
          <a:p>
            <a:r>
              <a:rPr lang="en-US"/>
              <a:t>Click icon to add chart</a:t>
            </a:r>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783666733"/>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420524"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0457125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85039" y="1108000"/>
            <a:ext cx="3492500" cy="3492000"/>
          </a:xfrm>
          <a:prstGeom prst="ellipse">
            <a:avLst/>
          </a:prstGeom>
          <a:solidFill>
            <a:schemeClr val="bg2"/>
          </a:solidFill>
        </p:spPr>
        <p:txBody>
          <a:bodyPr/>
          <a:lstStyle>
            <a:lvl1pPr marL="0" indent="0" algn="ctr">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4" y="3561525"/>
            <a:ext cx="2160000" cy="2160000"/>
          </a:xfrm>
          <a:prstGeom prst="ellipse">
            <a:avLst/>
          </a:prstGeom>
          <a:solidFill>
            <a:schemeClr val="bg2"/>
          </a:solidFill>
        </p:spPr>
        <p:txBody>
          <a:bodyPr/>
          <a:lstStyle>
            <a:lvl1pPr marL="0" indent="0" algn="ctr">
              <a:buNone/>
              <a:defRPr/>
            </a:lvl1pPr>
          </a:lstStyle>
          <a:p>
            <a:r>
              <a:rPr lang="en-US"/>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194951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Titel</a:t>
            </a:r>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6" y="2420939"/>
            <a:ext cx="1033303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679162858"/>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6" y="701348"/>
            <a:ext cx="8569325"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4080983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4" y="2001840"/>
            <a:ext cx="6372225" cy="4164013"/>
          </a:xfrm>
        </p:spPr>
        <p:txBody>
          <a:bodyPr anchor="b" anchorCtr="0"/>
          <a:lstStyle>
            <a:lvl1pPr algn="l">
              <a:lnSpc>
                <a:spcPts val="5400"/>
              </a:lnSpc>
              <a:defRPr sz="5200"/>
            </a:lvl1pPr>
          </a:lstStyle>
          <a:p>
            <a:r>
              <a:rPr lang="en-US"/>
              <a:t>Title</a:t>
            </a:r>
          </a:p>
        </p:txBody>
      </p:sp>
      <p:sp>
        <p:nvSpPr>
          <p:cNvPr id="4" name="Bildplatzhalter 12">
            <a:extLst>
              <a:ext uri="{FF2B5EF4-FFF2-40B4-BE49-F238E27FC236}">
                <a16:creationId xmlns:a16="http://schemas.microsoft.com/office/drawing/2014/main" id="{22D65C17-2D0E-45C6-AE27-560837B55D65}"/>
              </a:ext>
            </a:extLst>
          </p:cNvPr>
          <p:cNvSpPr>
            <a:spLocks noGrp="1"/>
          </p:cNvSpPr>
          <p:nvPr>
            <p:ph type="pic" sz="quarter" idx="14" hasCustomPrompt="1"/>
          </p:nvPr>
        </p:nvSpPr>
        <p:spPr>
          <a:xfrm>
            <a:off x="1" y="0"/>
            <a:ext cx="5197643" cy="6858000"/>
          </a:xfrm>
          <a:solidFill>
            <a:schemeClr val="bg2"/>
          </a:solidFill>
        </p:spPr>
        <p:txBody>
          <a:bodyPr/>
          <a:lstStyle>
            <a:lvl1pPr marL="0" indent="0">
              <a:buNone/>
              <a:defRPr/>
            </a:lvl1pPr>
          </a:lstStyle>
          <a:p>
            <a:r>
              <a:rPr lang="en-US"/>
              <a:t>Picture</a:t>
            </a:r>
          </a:p>
        </p:txBody>
      </p:sp>
    </p:spTree>
    <p:extLst>
      <p:ext uri="{BB962C8B-B14F-4D97-AF65-F5344CB8AC3E}">
        <p14:creationId xmlns:p14="http://schemas.microsoft.com/office/powerpoint/2010/main" val="1105733839"/>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Titel</a:t>
            </a:r>
          </a:p>
        </p:txBody>
      </p:sp>
      <p:sp>
        <p:nvSpPr>
          <p:cNvPr id="7" name="Fußzeilenplatzhalter 6">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p>
            <a:endParaRPr lang="en-US"/>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6467384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4917188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6"/>
            <a:ext cx="5724525" cy="3673475"/>
          </a:xfrm>
        </p:spPr>
        <p:txBody>
          <a:bodyPr anchor="ctr" anchorCtr="0"/>
          <a:lstStyle>
            <a:lvl1pPr algn="l">
              <a:lnSpc>
                <a:spcPts val="5400"/>
              </a:lnSpc>
              <a:defRPr sz="5200">
                <a:solidFill>
                  <a:schemeClr val="tx1"/>
                </a:solidFill>
              </a:defRPr>
            </a:lvl1pPr>
          </a:lstStyle>
          <a:p>
            <a:r>
              <a:rPr lang="en-US"/>
              <a:t>Title</a:t>
            </a:r>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68391650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3884" userDrawn="1">
          <p15:clr>
            <a:srgbClr val="FBAE40"/>
          </p15:clr>
        </p15:guide>
        <p15:guide id="3" orient="horz" pos="3317"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96B8-9352-4A48-8C29-A52407E5F4BD}"/>
              </a:ext>
            </a:extLst>
          </p:cNvPr>
          <p:cNvSpPr>
            <a:spLocks noGrp="1"/>
          </p:cNvSpPr>
          <p:nvPr>
            <p:ph type="title"/>
          </p:nvPr>
        </p:nvSpPr>
        <p:spPr/>
        <p:txBody>
          <a:bodyPr/>
          <a:lstStyle/>
          <a:p>
            <a:r>
              <a:rPr lang="en-US"/>
              <a:t>Click to edit Master title style</a:t>
            </a:r>
            <a:endParaRPr lang="de-CH"/>
          </a:p>
        </p:txBody>
      </p:sp>
      <p:sp>
        <p:nvSpPr>
          <p:cNvPr id="3" name="Content Placeholder 2">
            <a:extLst>
              <a:ext uri="{FF2B5EF4-FFF2-40B4-BE49-F238E27FC236}">
                <a16:creationId xmlns:a16="http://schemas.microsoft.com/office/drawing/2014/main" id="{B028F1C0-3886-4753-8210-519E4AE8EB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Date Placeholder 3">
            <a:extLst>
              <a:ext uri="{FF2B5EF4-FFF2-40B4-BE49-F238E27FC236}">
                <a16:creationId xmlns:a16="http://schemas.microsoft.com/office/drawing/2014/main" id="{A1B53C03-FA14-44B6-99D0-56CEB6BA0ACA}"/>
              </a:ext>
            </a:extLst>
          </p:cNvPr>
          <p:cNvSpPr>
            <a:spLocks noGrp="1"/>
          </p:cNvSpPr>
          <p:nvPr>
            <p:ph type="dt" sz="half" idx="10"/>
          </p:nvPr>
        </p:nvSpPr>
        <p:spPr/>
        <p:txBody>
          <a:bodyPr/>
          <a:lstStyle/>
          <a:p>
            <a:endParaRPr lang="de-CH"/>
          </a:p>
        </p:txBody>
      </p:sp>
      <p:sp>
        <p:nvSpPr>
          <p:cNvPr id="6" name="Slide Number Placeholder 5">
            <a:extLst>
              <a:ext uri="{FF2B5EF4-FFF2-40B4-BE49-F238E27FC236}">
                <a16:creationId xmlns:a16="http://schemas.microsoft.com/office/drawing/2014/main" id="{2DD89215-D959-4518-B78A-D61F0C6CF0FC}"/>
              </a:ext>
            </a:extLst>
          </p:cNvPr>
          <p:cNvSpPr>
            <a:spLocks noGrp="1"/>
          </p:cNvSpPr>
          <p:nvPr>
            <p:ph type="sldNum" sz="quarter" idx="12"/>
          </p:nvPr>
        </p:nvSpPr>
        <p:spPr/>
        <p:txBody>
          <a:bodyPr/>
          <a:lstStyle/>
          <a:p>
            <a:fld id="{07919B55-1345-4380-A656-957DEDB1006F}" type="slidenum">
              <a:rPr lang="de-CH" smtClean="0"/>
              <a:t>‹#›</a:t>
            </a:fld>
            <a:endParaRPr lang="de-CH"/>
          </a:p>
        </p:txBody>
      </p:sp>
    </p:spTree>
    <p:extLst>
      <p:ext uri="{BB962C8B-B14F-4D97-AF65-F5344CB8AC3E}">
        <p14:creationId xmlns:p14="http://schemas.microsoft.com/office/powerpoint/2010/main" val="31138511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1914813924"/>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44"/>
            <a:ext cx="5040313" cy="1619249"/>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5" y="754068"/>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3248110806"/>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6"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4"/>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863944739"/>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4" y="2001840"/>
            <a:ext cx="6372225" cy="4164013"/>
          </a:xfrm>
        </p:spPr>
        <p:txBody>
          <a:bodyPr anchor="b" anchorCtr="0"/>
          <a:lstStyle>
            <a:lvl1pPr algn="l">
              <a:lnSpc>
                <a:spcPts val="5400"/>
              </a:lnSpc>
              <a:defRPr sz="5200"/>
            </a:lvl1pPr>
          </a:lstStyle>
          <a:p>
            <a:r>
              <a:rPr lang="en-US"/>
              <a:t>Title</a:t>
            </a:r>
          </a:p>
        </p:txBody>
      </p:sp>
      <p:sp>
        <p:nvSpPr>
          <p:cNvPr id="16" name="Bildplatzhalter 15">
            <a:extLst>
              <a:ext uri="{FF2B5EF4-FFF2-40B4-BE49-F238E27FC236}">
                <a16:creationId xmlns:a16="http://schemas.microsoft.com/office/drawing/2014/main" id="{57FB7FF3-7199-4DF3-8975-446926DC0B70}"/>
              </a:ext>
            </a:extLst>
          </p:cNvPr>
          <p:cNvSpPr>
            <a:spLocks noGrp="1"/>
          </p:cNvSpPr>
          <p:nvPr>
            <p:ph type="pic" sz="quarter" idx="10" hasCustomPrompt="1"/>
          </p:nvPr>
        </p:nvSpPr>
        <p:spPr>
          <a:xfrm>
            <a:off x="4" y="-12920"/>
            <a:ext cx="5418613" cy="6870920"/>
          </a:xfrm>
          <a:custGeom>
            <a:avLst/>
            <a:gdLst>
              <a:gd name="connsiteX0" fmla="*/ 0 w 5418613"/>
              <a:gd name="connsiteY0" fmla="*/ 0 h 6870920"/>
              <a:gd name="connsiteX1" fmla="*/ 3708596 w 5418613"/>
              <a:gd name="connsiteY1" fmla="*/ 0 h 6870920"/>
              <a:gd name="connsiteX2" fmla="*/ 3846534 w 5418613"/>
              <a:gd name="connsiteY2" fmla="*/ 108399 h 6870920"/>
              <a:gd name="connsiteX3" fmla="*/ 5418613 w 5418613"/>
              <a:gd name="connsiteY3" fmla="*/ 3441920 h 6870920"/>
              <a:gd name="connsiteX4" fmla="*/ 3846534 w 5418613"/>
              <a:gd name="connsiteY4" fmla="*/ 6775442 h 6870920"/>
              <a:gd name="connsiteX5" fmla="*/ 3725037 w 5418613"/>
              <a:gd name="connsiteY5" fmla="*/ 6870920 h 6870920"/>
              <a:gd name="connsiteX6" fmla="*/ 0 w 5418613"/>
              <a:gd name="connsiteY6" fmla="*/ 6870920 h 687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613" h="6870920">
                <a:moveTo>
                  <a:pt x="0" y="0"/>
                </a:moveTo>
                <a:lnTo>
                  <a:pt x="3708596" y="0"/>
                </a:lnTo>
                <a:lnTo>
                  <a:pt x="3846534" y="108399"/>
                </a:lnTo>
                <a:cubicBezTo>
                  <a:pt x="4806642" y="900750"/>
                  <a:pt x="5418613" y="2099869"/>
                  <a:pt x="5418613" y="3441920"/>
                </a:cubicBezTo>
                <a:cubicBezTo>
                  <a:pt x="5418613" y="4783972"/>
                  <a:pt x="4806642" y="5983091"/>
                  <a:pt x="3846534" y="6775442"/>
                </a:cubicBezTo>
                <a:lnTo>
                  <a:pt x="3725037" y="6870920"/>
                </a:lnTo>
                <a:lnTo>
                  <a:pt x="0" y="6870920"/>
                </a:lnTo>
                <a:close/>
              </a:path>
            </a:pathLst>
          </a:custGeom>
          <a:solidFill>
            <a:schemeClr val="bg2"/>
          </a:solidFill>
        </p:spPr>
        <p:txBody>
          <a:bodyPr wrap="square">
            <a:noAutofit/>
          </a:bodyPr>
          <a:lstStyle>
            <a:lvl1pPr marL="0" indent="0">
              <a:buNone/>
              <a:defRPr/>
            </a:lvl1pPr>
          </a:lstStyle>
          <a:p>
            <a:r>
              <a:rPr lang="en-US"/>
              <a:t>Picture</a:t>
            </a:r>
          </a:p>
        </p:txBody>
      </p:sp>
    </p:spTree>
    <p:extLst>
      <p:ext uri="{BB962C8B-B14F-4D97-AF65-F5344CB8AC3E}">
        <p14:creationId xmlns:p14="http://schemas.microsoft.com/office/powerpoint/2010/main" val="1512874590"/>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4" y="2001840"/>
            <a:ext cx="6372225" cy="4164013"/>
          </a:xfrm>
        </p:spPr>
        <p:txBody>
          <a:bodyPr anchor="b" anchorCtr="0"/>
          <a:lstStyle>
            <a:lvl1pPr algn="l">
              <a:lnSpc>
                <a:spcPts val="5400"/>
              </a:lnSpc>
              <a:defRPr sz="5200"/>
            </a:lvl1pPr>
          </a:lstStyle>
          <a:p>
            <a:r>
              <a:rPr lang="en-US"/>
              <a:t>Title</a:t>
            </a:r>
          </a:p>
        </p:txBody>
      </p:sp>
    </p:spTree>
    <p:extLst>
      <p:ext uri="{BB962C8B-B14F-4D97-AF65-F5344CB8AC3E}">
        <p14:creationId xmlns:p14="http://schemas.microsoft.com/office/powerpoint/2010/main" val="3754545564"/>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092200" y="836618"/>
            <a:ext cx="8249920" cy="1584325"/>
          </a:xfrm>
        </p:spPr>
        <p:txBody>
          <a:bodyPr anchor="t" anchorCtr="0"/>
          <a:lstStyle>
            <a:lvl1pPr algn="l">
              <a:lnSpc>
                <a:spcPts val="5400"/>
              </a:lnSpc>
              <a:defRPr sz="5200"/>
            </a:lvl1pPr>
          </a:lstStyle>
          <a:p>
            <a:r>
              <a:rPr lang="en-US"/>
              <a:t>Title</a:t>
            </a:r>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1092203" y="290512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764883" y="2905126"/>
            <a:ext cx="3529012" cy="3224212"/>
          </a:xfrm>
        </p:spPr>
        <p:txBody>
          <a:bodyPr anchor="b" anchorCtr="0"/>
          <a:lstStyle>
            <a:lvl1pPr marL="0" indent="0">
              <a:lnSpc>
                <a:spcPts val="2000"/>
              </a:lnSpc>
              <a:spcBef>
                <a:spcPts val="1000"/>
              </a:spcBef>
              <a:buNone/>
              <a:defRPr sz="1600"/>
            </a:lvl1pPr>
          </a:lstStyle>
          <a:p>
            <a:pPr lvl="0"/>
            <a:r>
              <a:rPr lang="en-US"/>
              <a:t>Text</a:t>
            </a:r>
          </a:p>
        </p:txBody>
      </p:sp>
    </p:spTree>
    <p:extLst>
      <p:ext uri="{BB962C8B-B14F-4D97-AF65-F5344CB8AC3E}">
        <p14:creationId xmlns:p14="http://schemas.microsoft.com/office/powerpoint/2010/main" val="199493846"/>
      </p:ext>
    </p:extLst>
  </p:cSld>
  <p:clrMapOvr>
    <a:masterClrMapping/>
  </p:clrMapOvr>
  <p:extLst>
    <p:ext uri="{DCECCB84-F9BA-43D5-87BE-67443E8EF086}">
      <p15:sldGuideLst xmlns:p15="http://schemas.microsoft.com/office/powerpoint/2012/main">
        <p15:guide id="1" pos="688" userDrawn="1">
          <p15:clr>
            <a:srgbClr val="FBAE40"/>
          </p15:clr>
        </p15:guide>
        <p15:guide id="2" orient="horz" pos="3884" userDrawn="1">
          <p15:clr>
            <a:srgbClr val="FBAE40"/>
          </p15:clr>
        </p15:guide>
        <p15:guide id="3" orient="horz" pos="527" userDrawn="1">
          <p15:clr>
            <a:srgbClr val="FBAE40"/>
          </p15:clr>
        </p15:guide>
        <p15:guide id="4" pos="2639"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Agenda</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7" y="2420945"/>
            <a:ext cx="4645025" cy="3708399"/>
          </a:xfrm>
        </p:spPr>
        <p:txBody>
          <a:bodyPr/>
          <a:lstStyle>
            <a:lvl1pPr marL="0" indent="0">
              <a:lnSpc>
                <a:spcPts val="2000"/>
              </a:lnSpc>
              <a:spcBef>
                <a:spcPts val="1000"/>
              </a:spcBef>
              <a:buNone/>
              <a:defRPr sz="1600"/>
            </a:lvl1pPr>
            <a:lvl2pPr marL="342891" indent="-342891" defTabSz="4571886">
              <a:lnSpc>
                <a:spcPts val="2000"/>
              </a:lnSpc>
              <a:spcBef>
                <a:spcPts val="1000"/>
              </a:spcBef>
              <a:buFont typeface="+mj-lt"/>
              <a:buAutoNum type="arabicPeriod"/>
              <a:defRPr sz="1600" b="1"/>
            </a:lvl2pPr>
            <a:lvl3pPr marL="539987" indent="-269993" defTabSz="4571886">
              <a:lnSpc>
                <a:spcPts val="2000"/>
              </a:lnSpc>
              <a:spcBef>
                <a:spcPts val="1000"/>
              </a:spcBef>
              <a:defRPr sz="1600"/>
            </a:lvl3pPr>
            <a:lvl4pPr marL="809980" indent="-269993" defTabSz="4571886">
              <a:lnSpc>
                <a:spcPts val="2000"/>
              </a:lnSpc>
              <a:spcBef>
                <a:spcPts val="1000"/>
              </a:spcBef>
              <a:defRPr sz="1600"/>
            </a:lvl4pPr>
            <a:lvl5pPr marL="1079973" indent="-269993" defTabSz="4571886">
              <a:lnSpc>
                <a:spcPts val="2000"/>
              </a:lnSpc>
              <a:spcBef>
                <a:spcPts val="1000"/>
              </a:spcBef>
              <a:defRPr sz="1600"/>
            </a:lvl5pPr>
          </a:lstStyle>
          <a:p>
            <a:pPr lvl="1"/>
            <a:r>
              <a:rPr lang="en-US"/>
              <a:t>text</a:t>
            </a:r>
          </a:p>
          <a:p>
            <a:pPr lvl="1"/>
            <a:r>
              <a:rPr lang="en-US"/>
              <a:t>text</a:t>
            </a:r>
          </a:p>
          <a:p>
            <a:pPr lvl="1"/>
            <a:r>
              <a:rPr lang="en-US"/>
              <a:t>text</a:t>
            </a:r>
          </a:p>
          <a:p>
            <a:pPr lvl="1"/>
            <a:endParaRPr lang="en-US"/>
          </a:p>
        </p:txBody>
      </p:sp>
      <p:sp>
        <p:nvSpPr>
          <p:cNvPr id="10" name="Freihandform: Form 15">
            <a:extLst>
              <a:ext uri="{FF2B5EF4-FFF2-40B4-BE49-F238E27FC236}">
                <a16:creationId xmlns:a16="http://schemas.microsoft.com/office/drawing/2014/main" id="{BD673054-5E11-4606-BC6C-4C1BEB19CBDB}"/>
              </a:ext>
            </a:extLst>
          </p:cNvPr>
          <p:cNvSpPr/>
          <p:nvPr userDrawn="1"/>
        </p:nvSpPr>
        <p:spPr>
          <a:xfrm flipH="1">
            <a:off x="9048749" y="3532188"/>
            <a:ext cx="314325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2357807088"/>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6" orient="horz" pos="1570" userDrawn="1">
          <p15:clr>
            <a:srgbClr val="9FCC3B"/>
          </p15:clr>
        </p15:guide>
        <p15:guide id="7" orient="horz" pos="2001" userDrawn="1">
          <p15:clr>
            <a:srgbClr val="9FCC3B"/>
          </p15:clr>
        </p15:guide>
        <p15:guide id="8" orient="horz" pos="2115" userDrawn="1">
          <p15:clr>
            <a:srgbClr val="9FCC3B"/>
          </p15:clr>
        </p15:guide>
        <p15:guide id="9" orient="horz" pos="3453" userDrawn="1">
          <p15:clr>
            <a:srgbClr val="9FCC3B"/>
          </p15:clr>
        </p15:guide>
        <p15:guide id="10" orient="horz" pos="3521"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9" y="1376369"/>
            <a:ext cx="8642351" cy="2957195"/>
          </a:xfrm>
        </p:spPr>
        <p:txBody>
          <a:bodyPr anchor="t" anchorCtr="0"/>
          <a:lstStyle>
            <a:lvl1pPr algn="l">
              <a:lnSpc>
                <a:spcPts val="4900"/>
              </a:lnSpc>
              <a:defRPr sz="4200"/>
            </a:lvl1pPr>
          </a:lstStyle>
          <a:p>
            <a:r>
              <a:rPr lang="en-US"/>
              <a:t>Text</a:t>
            </a:r>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9" y="4920484"/>
            <a:ext cx="5930951"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2261230468"/>
      </p:ext>
    </p:extLst>
  </p:cSld>
  <p:clrMapOvr>
    <a:masterClrMapping/>
  </p:clrMapOvr>
  <p:extLst>
    <p:ext uri="{DCECCB84-F9BA-43D5-87BE-67443E8EF086}">
      <p15:sldGuideLst xmlns:p15="http://schemas.microsoft.com/office/powerpoint/2012/main">
        <p15:guide id="1" pos="1119" userDrawn="1">
          <p15:clr>
            <a:srgbClr val="FBAE40"/>
          </p15:clr>
        </p15:guide>
        <p15:guide id="3" orient="horz" pos="867" userDrawn="1">
          <p15:clr>
            <a:srgbClr val="FBAE40"/>
          </p15:clr>
        </p15:guide>
        <p15:guide id="7" pos="6563"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80"/>
            <a:ext cx="8053387" cy="4225925"/>
          </a:xfrm>
        </p:spPr>
        <p:txBody>
          <a:bodyPr anchor="t" anchorCtr="0"/>
          <a:lstStyle>
            <a:lvl1pPr algn="l">
              <a:lnSpc>
                <a:spcPts val="4900"/>
              </a:lnSpc>
              <a:defRPr sz="4200"/>
            </a:lvl1pPr>
          </a:lstStyle>
          <a:p>
            <a:r>
              <a:rPr lang="en-US"/>
              <a:t>Text</a:t>
            </a:r>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5"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Tree>
    <p:extLst>
      <p:ext uri="{BB962C8B-B14F-4D97-AF65-F5344CB8AC3E}">
        <p14:creationId xmlns:p14="http://schemas.microsoft.com/office/powerpoint/2010/main" val="2398885275"/>
      </p:ext>
    </p:extLst>
  </p:cSld>
  <p:clrMapOvr>
    <a:masterClrMapping/>
  </p:clrMapOvr>
  <p:extLst>
    <p:ext uri="{DCECCB84-F9BA-43D5-87BE-67443E8EF086}">
      <p15:sldGuideLst xmlns:p15="http://schemas.microsoft.com/office/powerpoint/2012/main">
        <p15:guide id="1" pos="1209" userDrawn="1">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1" name="Textplatzhalter 10">
            <a:extLst>
              <a:ext uri="{FF2B5EF4-FFF2-40B4-BE49-F238E27FC236}">
                <a16:creationId xmlns:a16="http://schemas.microsoft.com/office/drawing/2014/main" id="{B6E5D53F-7DAF-4F61-824D-F022EB3CE1AB}"/>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1" y="873125"/>
            <a:ext cx="3492500" cy="2303463"/>
          </a:xfrm>
          <a:solidFill>
            <a:schemeClr val="bg2"/>
          </a:solidFill>
        </p:spPr>
        <p:txBody>
          <a:bodyPr/>
          <a:lstStyle>
            <a:lvl1pPr marL="0" indent="0">
              <a:buNone/>
              <a:defRPr/>
            </a:lvl1pPr>
          </a:lstStyle>
          <a:p>
            <a:r>
              <a:rPr lang="en-US"/>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42" y="2492379"/>
            <a:ext cx="2268537" cy="3097213"/>
          </a:xfrm>
          <a:solidFill>
            <a:schemeClr val="bg2"/>
          </a:solidFill>
        </p:spPr>
        <p:txBody>
          <a:bodyPr/>
          <a:lstStyle>
            <a:lvl1pPr marL="0" indent="0">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3357569"/>
            <a:ext cx="2808288" cy="2124075"/>
          </a:xfrm>
          <a:solidFill>
            <a:schemeClr val="bg2"/>
          </a:solidFill>
        </p:spPr>
        <p:txBody>
          <a:bodyPr/>
          <a:lstStyle>
            <a:lvl1pPr marL="0" indent="0">
              <a:buNone/>
              <a:defRPr/>
            </a:lvl1pPr>
          </a:lstStyle>
          <a:p>
            <a:r>
              <a:rPr lang="en-US"/>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7"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2792525193"/>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7" y="701348"/>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311905" y="2420944"/>
            <a:ext cx="5184775" cy="3708399"/>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114623801"/>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guide id="5" pos="3976"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guide id="9" pos="3840" userDrawn="1">
          <p15:clr>
            <a:srgbClr val="9FCC3B"/>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7"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7" y="701348"/>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2"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8"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80"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5"/>
            <a:ext cx="9613900" cy="611019"/>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263017744"/>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31"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4" y="2420938"/>
            <a:ext cx="5508625" cy="3708400"/>
          </a:xfrm>
        </p:spPr>
        <p:txBody>
          <a:bodyPr/>
          <a:lstStyle/>
          <a:p>
            <a:r>
              <a:rPr lang="en-US"/>
              <a:t>Click icon to add chart</a:t>
            </a:r>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3216896476"/>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66735"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682855794"/>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22283" y="1614426"/>
            <a:ext cx="3492500" cy="3492000"/>
          </a:xfrm>
          <a:prstGeom prst="ellipse">
            <a:avLst/>
          </a:prstGeom>
          <a:solidFill>
            <a:schemeClr val="bg2"/>
          </a:solidFill>
        </p:spPr>
        <p:txBody>
          <a:bodyPr/>
          <a:lstStyle>
            <a:lvl1pPr marL="0" indent="0" algn="ctr">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5" y="3969338"/>
            <a:ext cx="2160000" cy="2160000"/>
          </a:xfrm>
          <a:prstGeom prst="ellipse">
            <a:avLst/>
          </a:prstGeom>
          <a:solidFill>
            <a:schemeClr val="bg2"/>
          </a:solidFill>
        </p:spPr>
        <p:txBody>
          <a:bodyPr/>
          <a:lstStyle>
            <a:lvl1pPr marL="0" indent="0" algn="ctr">
              <a:buNone/>
              <a:defRPr/>
            </a:lvl1pPr>
          </a:lstStyle>
          <a:p>
            <a:r>
              <a:rPr lang="en-US"/>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777950354"/>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Categorization</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8591963" y="2674592"/>
            <a:ext cx="3009600" cy="3009600"/>
          </a:xfrm>
          <a:prstGeom prst="ellipse">
            <a:avLst/>
          </a:prstGeom>
          <a:solidFill>
            <a:schemeClr val="bg2"/>
          </a:solidFill>
        </p:spPr>
        <p:txBody>
          <a:bodyPr/>
          <a:lstStyle>
            <a:lvl1pPr marL="0" indent="0" algn="ctr">
              <a:buNone/>
              <a:defRPr/>
            </a:lvl1pPr>
          </a:lstStyle>
          <a:p>
            <a:r>
              <a:rPr lang="en-US"/>
              <a:t>Picture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cxnSp>
        <p:nvCxnSpPr>
          <p:cNvPr id="20" name="Straight Connector 19">
            <a:extLst>
              <a:ext uri="{FF2B5EF4-FFF2-40B4-BE49-F238E27FC236}">
                <a16:creationId xmlns:a16="http://schemas.microsoft.com/office/drawing/2014/main" id="{56EB564C-AED8-A4A6-BD4B-DFC7F4012EB2}"/>
              </a:ext>
            </a:extLst>
          </p:cNvPr>
          <p:cNvCxnSpPr/>
          <p:nvPr userDrawn="1"/>
        </p:nvCxnSpPr>
        <p:spPr>
          <a:xfrm>
            <a:off x="658815" y="4178795"/>
            <a:ext cx="11165044" cy="0"/>
          </a:xfrm>
          <a:prstGeom prst="line">
            <a:avLst/>
          </a:prstGeom>
          <a:ln w="6350">
            <a:solidFill>
              <a:srgbClr val="403F38"/>
            </a:solidFill>
          </a:ln>
        </p:spPr>
        <p:style>
          <a:lnRef idx="1">
            <a:schemeClr val="accent1"/>
          </a:lnRef>
          <a:fillRef idx="0">
            <a:schemeClr val="accent1"/>
          </a:fillRef>
          <a:effectRef idx="0">
            <a:schemeClr val="accent1"/>
          </a:effectRef>
          <a:fontRef idx="minor">
            <a:schemeClr val="tx1"/>
          </a:fontRef>
        </p:style>
      </p:cxnSp>
      <p:sp>
        <p:nvSpPr>
          <p:cNvPr id="21" name="Arc 20">
            <a:extLst>
              <a:ext uri="{FF2B5EF4-FFF2-40B4-BE49-F238E27FC236}">
                <a16:creationId xmlns:a16="http://schemas.microsoft.com/office/drawing/2014/main" id="{C372724D-6C99-98D7-EEE4-589DD26A1430}"/>
              </a:ext>
            </a:extLst>
          </p:cNvPr>
          <p:cNvSpPr/>
          <p:nvPr userDrawn="1"/>
        </p:nvSpPr>
        <p:spPr>
          <a:xfrm>
            <a:off x="658816" y="2420940"/>
            <a:ext cx="3515709" cy="3515713"/>
          </a:xfrm>
          <a:prstGeom prst="arc">
            <a:avLst>
              <a:gd name="adj1" fmla="val 10807817"/>
              <a:gd name="adj2" fmla="val 21581805"/>
            </a:avLst>
          </a:prstGeom>
          <a:ln>
            <a:solidFill>
              <a:srgbClr val="403F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sz="1800"/>
          </a:p>
        </p:txBody>
      </p:sp>
      <p:sp>
        <p:nvSpPr>
          <p:cNvPr id="22" name="Arc 21">
            <a:extLst>
              <a:ext uri="{FF2B5EF4-FFF2-40B4-BE49-F238E27FC236}">
                <a16:creationId xmlns:a16="http://schemas.microsoft.com/office/drawing/2014/main" id="{65612E9C-3429-B842-9C4D-25370A8C6DE0}"/>
              </a:ext>
            </a:extLst>
          </p:cNvPr>
          <p:cNvSpPr/>
          <p:nvPr userDrawn="1"/>
        </p:nvSpPr>
        <p:spPr>
          <a:xfrm rot="10800000">
            <a:off x="4483480" y="2420940"/>
            <a:ext cx="3515709" cy="3515713"/>
          </a:xfrm>
          <a:prstGeom prst="arc">
            <a:avLst>
              <a:gd name="adj1" fmla="val 10834916"/>
              <a:gd name="adj2" fmla="val 21581805"/>
            </a:avLst>
          </a:prstGeom>
          <a:ln>
            <a:solidFill>
              <a:srgbClr val="403F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sz="1800"/>
          </a:p>
        </p:txBody>
      </p:sp>
      <p:sp>
        <p:nvSpPr>
          <p:cNvPr id="23" name="Arc 22">
            <a:extLst>
              <a:ext uri="{FF2B5EF4-FFF2-40B4-BE49-F238E27FC236}">
                <a16:creationId xmlns:a16="http://schemas.microsoft.com/office/drawing/2014/main" id="{562532E4-1A73-4DB5-57EA-7B0619599AAB}"/>
              </a:ext>
            </a:extLst>
          </p:cNvPr>
          <p:cNvSpPr/>
          <p:nvPr userDrawn="1"/>
        </p:nvSpPr>
        <p:spPr>
          <a:xfrm>
            <a:off x="8308148" y="2420940"/>
            <a:ext cx="3515709" cy="3515713"/>
          </a:xfrm>
          <a:prstGeom prst="arc">
            <a:avLst>
              <a:gd name="adj1" fmla="val 10807879"/>
              <a:gd name="adj2" fmla="val 21581805"/>
            </a:avLst>
          </a:prstGeom>
          <a:ln>
            <a:solidFill>
              <a:srgbClr val="403F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sz="1800"/>
          </a:p>
        </p:txBody>
      </p:sp>
      <p:sp>
        <p:nvSpPr>
          <p:cNvPr id="24" name="Bildplatzhalter 12">
            <a:extLst>
              <a:ext uri="{FF2B5EF4-FFF2-40B4-BE49-F238E27FC236}">
                <a16:creationId xmlns:a16="http://schemas.microsoft.com/office/drawing/2014/main" id="{7D92677D-0205-CE0D-1148-D81143785D52}"/>
              </a:ext>
            </a:extLst>
          </p:cNvPr>
          <p:cNvSpPr>
            <a:spLocks noGrp="1"/>
          </p:cNvSpPr>
          <p:nvPr>
            <p:ph type="pic" sz="quarter" idx="17" hasCustomPrompt="1"/>
          </p:nvPr>
        </p:nvSpPr>
        <p:spPr>
          <a:xfrm>
            <a:off x="4758456" y="2674592"/>
            <a:ext cx="3009600" cy="3009600"/>
          </a:xfrm>
          <a:prstGeom prst="ellipse">
            <a:avLst/>
          </a:prstGeom>
          <a:solidFill>
            <a:schemeClr val="bg2"/>
          </a:solidFill>
        </p:spPr>
        <p:txBody>
          <a:bodyPr/>
          <a:lstStyle>
            <a:lvl1pPr marL="0" indent="0" algn="ctr">
              <a:buNone/>
              <a:defRPr/>
            </a:lvl1pPr>
          </a:lstStyle>
          <a:p>
            <a:r>
              <a:rPr lang="en-US"/>
              <a:t>Picture</a:t>
            </a:r>
          </a:p>
        </p:txBody>
      </p:sp>
      <p:sp>
        <p:nvSpPr>
          <p:cNvPr id="25" name="Bildplatzhalter 12">
            <a:extLst>
              <a:ext uri="{FF2B5EF4-FFF2-40B4-BE49-F238E27FC236}">
                <a16:creationId xmlns:a16="http://schemas.microsoft.com/office/drawing/2014/main" id="{5EF19B16-EA48-3F13-B7AD-6A7363E2DD8A}"/>
              </a:ext>
            </a:extLst>
          </p:cNvPr>
          <p:cNvSpPr>
            <a:spLocks noGrp="1"/>
          </p:cNvSpPr>
          <p:nvPr>
            <p:ph type="pic" sz="quarter" idx="18" hasCustomPrompt="1"/>
          </p:nvPr>
        </p:nvSpPr>
        <p:spPr>
          <a:xfrm>
            <a:off x="911867" y="2673994"/>
            <a:ext cx="3009600" cy="3009600"/>
          </a:xfrm>
          <a:prstGeom prst="ellipse">
            <a:avLst/>
          </a:prstGeom>
          <a:solidFill>
            <a:schemeClr val="bg2"/>
          </a:solidFill>
        </p:spPr>
        <p:txBody>
          <a:bodyPr/>
          <a:lstStyle>
            <a:lvl1pPr marL="0" indent="0" algn="ctr">
              <a:buNone/>
              <a:defRPr/>
            </a:lvl1pPr>
          </a:lstStyle>
          <a:p>
            <a:r>
              <a:rPr lang="en-US"/>
              <a:t>Picture</a:t>
            </a:r>
          </a:p>
        </p:txBody>
      </p:sp>
    </p:spTree>
    <p:extLst>
      <p:ext uri="{BB962C8B-B14F-4D97-AF65-F5344CB8AC3E}">
        <p14:creationId xmlns:p14="http://schemas.microsoft.com/office/powerpoint/2010/main" val="370970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par>
                                <p:cTn id="14" presetID="22" presetClass="entr" presetSubtype="8" fill="hold" nodeType="withEffect">
                                  <p:stCondLst>
                                    <p:cond delay="25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Three facts</a:t>
            </a:r>
          </a:p>
        </p:txBody>
      </p:sp>
      <p:sp>
        <p:nvSpPr>
          <p:cNvPr id="3" name="Bildplatzhalter 12">
            <a:extLst>
              <a:ext uri="{FF2B5EF4-FFF2-40B4-BE49-F238E27FC236}">
                <a16:creationId xmlns:a16="http://schemas.microsoft.com/office/drawing/2014/main" id="{89478AE3-7A44-DE2D-CD15-A2A35AAFE232}"/>
              </a:ext>
            </a:extLst>
          </p:cNvPr>
          <p:cNvSpPr>
            <a:spLocks noGrp="1"/>
          </p:cNvSpPr>
          <p:nvPr>
            <p:ph type="pic" sz="quarter" idx="17" hasCustomPrompt="1"/>
          </p:nvPr>
        </p:nvSpPr>
        <p:spPr>
          <a:xfrm>
            <a:off x="7253856" y="2420939"/>
            <a:ext cx="3708400" cy="3708400"/>
          </a:xfrm>
          <a:prstGeom prst="ellipse">
            <a:avLst/>
          </a:prstGeom>
          <a:solidFill>
            <a:schemeClr val="bg2"/>
          </a:solidFill>
        </p:spPr>
        <p:txBody>
          <a:bodyPr/>
          <a:lstStyle>
            <a:lvl1pPr marL="0" indent="0" algn="ctr">
              <a:buNone/>
              <a:defRPr/>
            </a:lvl1pPr>
          </a:lstStyle>
          <a:p>
            <a:r>
              <a:rPr lang="en-US"/>
              <a:t>Picture</a:t>
            </a:r>
          </a:p>
        </p:txBody>
      </p:sp>
      <p:sp>
        <p:nvSpPr>
          <p:cNvPr id="14" name="Textplatzhalter 10">
            <a:extLst>
              <a:ext uri="{FF2B5EF4-FFF2-40B4-BE49-F238E27FC236}">
                <a16:creationId xmlns:a16="http://schemas.microsoft.com/office/drawing/2014/main" id="{AFE396DD-01B2-FA1D-4832-35437B9CA190}"/>
              </a:ext>
            </a:extLst>
          </p:cNvPr>
          <p:cNvSpPr>
            <a:spLocks noGrp="1"/>
          </p:cNvSpPr>
          <p:nvPr>
            <p:ph type="body" sz="quarter" idx="18" hasCustomPrompt="1"/>
          </p:nvPr>
        </p:nvSpPr>
        <p:spPr>
          <a:xfrm>
            <a:off x="658813" y="2420944"/>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6" name="Textplatzhalter 10">
            <a:extLst>
              <a:ext uri="{FF2B5EF4-FFF2-40B4-BE49-F238E27FC236}">
                <a16:creationId xmlns:a16="http://schemas.microsoft.com/office/drawing/2014/main" id="{7B1CCDCE-BBDD-37E1-91B4-580DD4E3711C}"/>
              </a:ext>
            </a:extLst>
          </p:cNvPr>
          <p:cNvSpPr>
            <a:spLocks noGrp="1"/>
          </p:cNvSpPr>
          <p:nvPr>
            <p:ph type="body" sz="quarter" idx="19" hasCustomPrompt="1"/>
          </p:nvPr>
        </p:nvSpPr>
        <p:spPr>
          <a:xfrm>
            <a:off x="658813" y="3753649"/>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7" name="Textplatzhalter 10">
            <a:extLst>
              <a:ext uri="{FF2B5EF4-FFF2-40B4-BE49-F238E27FC236}">
                <a16:creationId xmlns:a16="http://schemas.microsoft.com/office/drawing/2014/main" id="{2404B4B8-635C-A7B4-3E58-9F25B4168504}"/>
              </a:ext>
            </a:extLst>
          </p:cNvPr>
          <p:cNvSpPr>
            <a:spLocks noGrp="1"/>
          </p:cNvSpPr>
          <p:nvPr>
            <p:ph type="body" sz="quarter" idx="20" hasCustomPrompt="1"/>
          </p:nvPr>
        </p:nvSpPr>
        <p:spPr>
          <a:xfrm>
            <a:off x="658813" y="5121283"/>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Tree>
    <p:extLst>
      <p:ext uri="{BB962C8B-B14F-4D97-AF65-F5344CB8AC3E}">
        <p14:creationId xmlns:p14="http://schemas.microsoft.com/office/powerpoint/2010/main" val="1115022709"/>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Agenda</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7" y="2420945"/>
            <a:ext cx="4645025" cy="3708399"/>
          </a:xfrm>
        </p:spPr>
        <p:txBody>
          <a:bodyPr/>
          <a:lstStyle>
            <a:lvl1pPr marL="0" indent="0">
              <a:lnSpc>
                <a:spcPts val="2000"/>
              </a:lnSpc>
              <a:spcBef>
                <a:spcPts val="1000"/>
              </a:spcBef>
              <a:buNone/>
              <a:defRPr sz="1600"/>
            </a:lvl1pPr>
            <a:lvl2pPr marL="342891" indent="-342891" defTabSz="4571886">
              <a:lnSpc>
                <a:spcPts val="2000"/>
              </a:lnSpc>
              <a:spcBef>
                <a:spcPts val="1000"/>
              </a:spcBef>
              <a:buFont typeface="+mj-lt"/>
              <a:buAutoNum type="arabicPeriod"/>
              <a:defRPr sz="1600" b="1"/>
            </a:lvl2pPr>
            <a:lvl3pPr marL="539987" indent="-269993" defTabSz="4571886">
              <a:lnSpc>
                <a:spcPts val="2000"/>
              </a:lnSpc>
              <a:spcBef>
                <a:spcPts val="1000"/>
              </a:spcBef>
              <a:defRPr sz="1600"/>
            </a:lvl3pPr>
            <a:lvl4pPr marL="809980" indent="-269993" defTabSz="4571886">
              <a:lnSpc>
                <a:spcPts val="2000"/>
              </a:lnSpc>
              <a:spcBef>
                <a:spcPts val="1000"/>
              </a:spcBef>
              <a:defRPr sz="1600"/>
            </a:lvl4pPr>
            <a:lvl5pPr marL="1079973" indent="-269993" defTabSz="4571886">
              <a:lnSpc>
                <a:spcPts val="2000"/>
              </a:lnSpc>
              <a:spcBef>
                <a:spcPts val="1000"/>
              </a:spcBef>
              <a:defRPr sz="1600"/>
            </a:lvl5pPr>
          </a:lstStyle>
          <a:p>
            <a:pPr lvl="1"/>
            <a:r>
              <a:rPr lang="en-US"/>
              <a:t>text</a:t>
            </a:r>
          </a:p>
          <a:p>
            <a:pPr lvl="1"/>
            <a:r>
              <a:rPr lang="en-US"/>
              <a:t>text</a:t>
            </a:r>
          </a:p>
          <a:p>
            <a:pPr lvl="1"/>
            <a:r>
              <a:rPr lang="en-US"/>
              <a:t>text</a:t>
            </a:r>
          </a:p>
          <a:p>
            <a:pPr lvl="1"/>
            <a:endParaRPr lang="en-US"/>
          </a:p>
        </p:txBody>
      </p:sp>
      <p:sp>
        <p:nvSpPr>
          <p:cNvPr id="5" name="Bildplatzhalter 12">
            <a:extLst>
              <a:ext uri="{FF2B5EF4-FFF2-40B4-BE49-F238E27FC236}">
                <a16:creationId xmlns:a16="http://schemas.microsoft.com/office/drawing/2014/main" id="{BA661AB6-576C-4001-A9F1-6E806FA8A3BA}"/>
              </a:ext>
            </a:extLst>
          </p:cNvPr>
          <p:cNvSpPr>
            <a:spLocks noGrp="1"/>
          </p:cNvSpPr>
          <p:nvPr>
            <p:ph type="pic" sz="quarter" idx="14" hasCustomPrompt="1"/>
          </p:nvPr>
        </p:nvSpPr>
        <p:spPr>
          <a:xfrm>
            <a:off x="8805672" y="3357569"/>
            <a:ext cx="3014853" cy="2771775"/>
          </a:xfrm>
          <a:solidFill>
            <a:schemeClr val="bg2"/>
          </a:solidFill>
        </p:spPr>
        <p:txBody>
          <a:bodyPr/>
          <a:lstStyle>
            <a:lvl1pPr marL="0" indent="0">
              <a:buNone/>
              <a:defRPr/>
            </a:lvl1pPr>
          </a:lstStyle>
          <a:p>
            <a:r>
              <a:rPr lang="en-US"/>
              <a:t>Picture</a:t>
            </a:r>
          </a:p>
        </p:txBody>
      </p:sp>
      <p:sp>
        <p:nvSpPr>
          <p:cNvPr id="6" name="Fußzeilenplatzhalter 4">
            <a:extLst>
              <a:ext uri="{FF2B5EF4-FFF2-40B4-BE49-F238E27FC236}">
                <a16:creationId xmlns:a16="http://schemas.microsoft.com/office/drawing/2014/main" id="{A183956C-DAE7-4BA1-AE96-D91A42DA646C}"/>
              </a:ext>
            </a:extLst>
          </p:cNvPr>
          <p:cNvSpPr>
            <a:spLocks noGrp="1"/>
          </p:cNvSpPr>
          <p:nvPr>
            <p:ph type="ftr" sz="quarter" idx="11"/>
          </p:nvPr>
        </p:nvSpPr>
        <p:spPr>
          <a:xfrm>
            <a:off x="6096005" y="6356356"/>
            <a:ext cx="5417343" cy="276225"/>
          </a:xfrm>
        </p:spPr>
        <p:txBody>
          <a:bodyPr/>
          <a:lstStyle/>
          <a:p>
            <a:endParaRPr lang="en-US"/>
          </a:p>
        </p:txBody>
      </p:sp>
      <p:sp>
        <p:nvSpPr>
          <p:cNvPr id="7" name="Foliennummernplatzhalter 5">
            <a:extLst>
              <a:ext uri="{FF2B5EF4-FFF2-40B4-BE49-F238E27FC236}">
                <a16:creationId xmlns:a16="http://schemas.microsoft.com/office/drawing/2014/main" id="{A8A72F26-4BA0-473B-82DD-28F89D1479B1}"/>
              </a:ext>
            </a:extLst>
          </p:cNvPr>
          <p:cNvSpPr>
            <a:spLocks noGrp="1"/>
          </p:cNvSpPr>
          <p:nvPr>
            <p:ph type="sldNum" sz="quarter" idx="12"/>
          </p:nvPr>
        </p:nvSpPr>
        <p:spPr>
          <a:xfrm>
            <a:off x="11513347" y="6356351"/>
            <a:ext cx="307180" cy="276224"/>
          </a:xfrm>
        </p:spPr>
        <p:txBody>
          <a:bodyPr/>
          <a:lstStyle/>
          <a:p>
            <a:fld id="{0A6ABA92-B65E-42F5-BB28-73DA50746AED}" type="slidenum">
              <a:rPr lang="en-US" smtClean="0"/>
              <a:t>‹#›</a:t>
            </a:fld>
            <a:endParaRPr lang="en-US"/>
          </a:p>
        </p:txBody>
      </p:sp>
    </p:spTree>
    <p:extLst>
      <p:ext uri="{BB962C8B-B14F-4D97-AF65-F5344CB8AC3E}">
        <p14:creationId xmlns:p14="http://schemas.microsoft.com/office/powerpoint/2010/main" val="2173861288"/>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6" orient="horz" pos="1570" userDrawn="1">
          <p15:clr>
            <a:srgbClr val="9FCC3B"/>
          </p15:clr>
        </p15:guide>
        <p15:guide id="7" orient="horz" pos="2001" userDrawn="1">
          <p15:clr>
            <a:srgbClr val="9FCC3B"/>
          </p15:clr>
        </p15:guide>
        <p15:guide id="8" orient="horz" pos="2115" userDrawn="1">
          <p15:clr>
            <a:srgbClr val="9FCC3B"/>
          </p15:clr>
        </p15:guide>
        <p15:guide id="9" orient="horz" pos="3453" userDrawn="1">
          <p15:clr>
            <a:srgbClr val="9FCC3B"/>
          </p15:clr>
        </p15:guide>
        <p15:guide id="10" orient="horz" pos="3521"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7" y="701348"/>
            <a:ext cx="4637087" cy="890921"/>
          </a:xfrm>
        </p:spPr>
        <p:txBody>
          <a:bodyPr/>
          <a:lstStyle>
            <a:lvl1pPr>
              <a:defRPr/>
            </a:lvl1pPr>
          </a:lstStyle>
          <a:p>
            <a:r>
              <a:rPr lang="en-US"/>
              <a:t>Three facts</a:t>
            </a:r>
          </a:p>
        </p:txBody>
      </p:sp>
      <p:sp>
        <p:nvSpPr>
          <p:cNvPr id="14" name="Textplatzhalter 10">
            <a:extLst>
              <a:ext uri="{FF2B5EF4-FFF2-40B4-BE49-F238E27FC236}">
                <a16:creationId xmlns:a16="http://schemas.microsoft.com/office/drawing/2014/main" id="{AFE396DD-01B2-FA1D-4832-35437B9CA190}"/>
              </a:ext>
            </a:extLst>
          </p:cNvPr>
          <p:cNvSpPr>
            <a:spLocks noGrp="1"/>
          </p:cNvSpPr>
          <p:nvPr>
            <p:ph type="body" sz="quarter" idx="18" hasCustomPrompt="1"/>
          </p:nvPr>
        </p:nvSpPr>
        <p:spPr>
          <a:xfrm>
            <a:off x="658813" y="2420944"/>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6" name="Textplatzhalter 10">
            <a:extLst>
              <a:ext uri="{FF2B5EF4-FFF2-40B4-BE49-F238E27FC236}">
                <a16:creationId xmlns:a16="http://schemas.microsoft.com/office/drawing/2014/main" id="{7B1CCDCE-BBDD-37E1-91B4-580DD4E3711C}"/>
              </a:ext>
            </a:extLst>
          </p:cNvPr>
          <p:cNvSpPr>
            <a:spLocks noGrp="1"/>
          </p:cNvSpPr>
          <p:nvPr>
            <p:ph type="body" sz="quarter" idx="19" hasCustomPrompt="1"/>
          </p:nvPr>
        </p:nvSpPr>
        <p:spPr>
          <a:xfrm>
            <a:off x="658813" y="3753649"/>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7" name="Textplatzhalter 10">
            <a:extLst>
              <a:ext uri="{FF2B5EF4-FFF2-40B4-BE49-F238E27FC236}">
                <a16:creationId xmlns:a16="http://schemas.microsoft.com/office/drawing/2014/main" id="{2404B4B8-635C-A7B4-3E58-9F25B4168504}"/>
              </a:ext>
            </a:extLst>
          </p:cNvPr>
          <p:cNvSpPr>
            <a:spLocks noGrp="1"/>
          </p:cNvSpPr>
          <p:nvPr>
            <p:ph type="body" sz="quarter" idx="20" hasCustomPrompt="1"/>
          </p:nvPr>
        </p:nvSpPr>
        <p:spPr>
          <a:xfrm>
            <a:off x="658813" y="5121283"/>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4" name="Bildplatzhalter 12">
            <a:extLst>
              <a:ext uri="{FF2B5EF4-FFF2-40B4-BE49-F238E27FC236}">
                <a16:creationId xmlns:a16="http://schemas.microsoft.com/office/drawing/2014/main" id="{16ADDD42-182F-6E2C-D922-B5F6A173C8DE}"/>
              </a:ext>
            </a:extLst>
          </p:cNvPr>
          <p:cNvSpPr>
            <a:spLocks noGrp="1"/>
          </p:cNvSpPr>
          <p:nvPr>
            <p:ph type="pic" sz="quarter" idx="14" hasCustomPrompt="1"/>
          </p:nvPr>
        </p:nvSpPr>
        <p:spPr>
          <a:xfrm>
            <a:off x="6311900" y="1592263"/>
            <a:ext cx="5221288" cy="4555329"/>
          </a:xfrm>
          <a:solidFill>
            <a:schemeClr val="bg2"/>
          </a:solidFill>
        </p:spPr>
        <p:txBody>
          <a:bodyPr/>
          <a:lstStyle>
            <a:lvl1pPr marL="0" indent="0">
              <a:buNone/>
              <a:defRPr/>
            </a:lvl1pPr>
          </a:lstStyle>
          <a:p>
            <a:r>
              <a:rPr lang="en-US"/>
              <a:t>Picture</a:t>
            </a:r>
          </a:p>
        </p:txBody>
      </p:sp>
    </p:spTree>
    <p:extLst>
      <p:ext uri="{BB962C8B-B14F-4D97-AF65-F5344CB8AC3E}">
        <p14:creationId xmlns:p14="http://schemas.microsoft.com/office/powerpoint/2010/main" val="3095508238"/>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Title</a:t>
            </a:r>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6" y="2420939"/>
            <a:ext cx="1033303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240760204"/>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6" y="701348"/>
            <a:ext cx="8569325"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extplatzhalter 10">
            <a:extLst>
              <a:ext uri="{FF2B5EF4-FFF2-40B4-BE49-F238E27FC236}">
                <a16:creationId xmlns:a16="http://schemas.microsoft.com/office/drawing/2014/main" id="{118141C0-89EC-42CD-BA93-5E6EF0A3035C}"/>
              </a:ext>
            </a:extLst>
          </p:cNvPr>
          <p:cNvSpPr>
            <a:spLocks noGrp="1"/>
          </p:cNvSpPr>
          <p:nvPr>
            <p:ph type="body" sz="quarter" idx="17" hasCustomPrompt="1"/>
          </p:nvPr>
        </p:nvSpPr>
        <p:spPr>
          <a:xfrm>
            <a:off x="658813" y="2420939"/>
            <a:ext cx="11161712"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D2E6454E-A614-4C69-92F1-E39A343A2070}"/>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464214907"/>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DB9D7-2559-468D-A3AB-FDCFA00B7BA4}"/>
              </a:ext>
            </a:extLst>
          </p:cNvPr>
          <p:cNvSpPr>
            <a:spLocks noGrp="1"/>
          </p:cNvSpPr>
          <p:nvPr>
            <p:ph type="title" hasCustomPrompt="1"/>
          </p:nvPr>
        </p:nvSpPr>
        <p:spPr/>
        <p:txBody>
          <a:bodyPr/>
          <a:lstStyle>
            <a:lvl1pPr>
              <a:defRPr/>
            </a:lvl1pPr>
          </a:lstStyle>
          <a:p>
            <a:r>
              <a:rPr lang="en-US"/>
              <a:t>Title</a:t>
            </a:r>
          </a:p>
        </p:txBody>
      </p:sp>
      <p:sp>
        <p:nvSpPr>
          <p:cNvPr id="7" name="Fußzeilenplatzhalter 6">
            <a:extLst>
              <a:ext uri="{FF2B5EF4-FFF2-40B4-BE49-F238E27FC236}">
                <a16:creationId xmlns:a16="http://schemas.microsoft.com/office/drawing/2014/main" id="{5D0BA506-B2AF-4860-87C2-5838B2D526D3}"/>
              </a:ext>
            </a:extLst>
          </p:cNvPr>
          <p:cNvSpPr>
            <a:spLocks noGrp="1"/>
          </p:cNvSpPr>
          <p:nvPr>
            <p:ph type="ftr" sz="quarter" idx="11"/>
          </p:nvPr>
        </p:nvSpPr>
        <p:spPr/>
        <p:txBody>
          <a:bodyPr/>
          <a:lstStyle/>
          <a:p>
            <a:endParaRPr lang="en-US"/>
          </a:p>
        </p:txBody>
      </p:sp>
      <p:sp>
        <p:nvSpPr>
          <p:cNvPr id="8" name="Foliennummernplatzhalter 7">
            <a:extLst>
              <a:ext uri="{FF2B5EF4-FFF2-40B4-BE49-F238E27FC236}">
                <a16:creationId xmlns:a16="http://schemas.microsoft.com/office/drawing/2014/main" id="{3600938A-377D-46DC-9CEE-22805093B19D}"/>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5" name="Textplatzhalter 10">
            <a:extLst>
              <a:ext uri="{FF2B5EF4-FFF2-40B4-BE49-F238E27FC236}">
                <a16:creationId xmlns:a16="http://schemas.microsoft.com/office/drawing/2014/main" id="{57783CB5-8D44-4FB4-8BCB-740D96A51001}"/>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4758624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4C023A7-5F25-4081-ADAE-1A83571139CE}"/>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9ADA23FD-9046-4D68-8042-6EAA9D043A0B}"/>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4" name="Textplatzhalter 10">
            <a:extLst>
              <a:ext uri="{FF2B5EF4-FFF2-40B4-BE49-F238E27FC236}">
                <a16:creationId xmlns:a16="http://schemas.microsoft.com/office/drawing/2014/main" id="{0CF4FE71-5797-41E2-8E8C-DCE82AAB462D}"/>
              </a:ext>
            </a:extLst>
          </p:cNvPr>
          <p:cNvSpPr>
            <a:spLocks noGrp="1"/>
          </p:cNvSpPr>
          <p:nvPr>
            <p:ph type="body" sz="quarter" idx="13" hasCustomPrompt="1"/>
          </p:nvPr>
        </p:nvSpPr>
        <p:spPr>
          <a:xfrm>
            <a:off x="658817" y="6129344"/>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2" name="Titel 1">
            <a:extLst>
              <a:ext uri="{FF2B5EF4-FFF2-40B4-BE49-F238E27FC236}">
                <a16:creationId xmlns:a16="http://schemas.microsoft.com/office/drawing/2014/main" id="{6F9B41D4-A67A-C054-ECF8-2354C7A38AA2}"/>
              </a:ext>
            </a:extLst>
          </p:cNvPr>
          <p:cNvSpPr>
            <a:spLocks noGrp="1"/>
          </p:cNvSpPr>
          <p:nvPr>
            <p:ph type="title" hasCustomPrompt="1"/>
          </p:nvPr>
        </p:nvSpPr>
        <p:spPr>
          <a:xfrm>
            <a:off x="658817" y="701348"/>
            <a:ext cx="8919527" cy="890921"/>
          </a:xfrm>
        </p:spPr>
        <p:txBody>
          <a:bodyPr/>
          <a:lstStyle>
            <a:lvl1pPr>
              <a:defRPr/>
            </a:lvl1pPr>
          </a:lstStyle>
          <a:p>
            <a:r>
              <a:rPr lang="en-US"/>
              <a:t>Title</a:t>
            </a:r>
          </a:p>
        </p:txBody>
      </p:sp>
    </p:spTree>
    <p:extLst>
      <p:ext uri="{BB962C8B-B14F-4D97-AF65-F5344CB8AC3E}">
        <p14:creationId xmlns:p14="http://schemas.microsoft.com/office/powerpoint/2010/main" val="13482377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ina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096000" y="1592266"/>
            <a:ext cx="5724525" cy="3673475"/>
          </a:xfrm>
        </p:spPr>
        <p:txBody>
          <a:bodyPr anchor="ctr" anchorCtr="0"/>
          <a:lstStyle>
            <a:lvl1pPr algn="l">
              <a:lnSpc>
                <a:spcPts val="5400"/>
              </a:lnSpc>
              <a:defRPr sz="5200">
                <a:solidFill>
                  <a:schemeClr val="tx1"/>
                </a:solidFill>
              </a:defRPr>
            </a:lvl1pPr>
          </a:lstStyle>
          <a:p>
            <a:r>
              <a:rPr lang="en-US"/>
              <a:t>Title</a:t>
            </a:r>
          </a:p>
        </p:txBody>
      </p:sp>
      <p:sp>
        <p:nvSpPr>
          <p:cNvPr id="4" name="Freihandform: Form 3">
            <a:extLst>
              <a:ext uri="{FF2B5EF4-FFF2-40B4-BE49-F238E27FC236}">
                <a16:creationId xmlns:a16="http://schemas.microsoft.com/office/drawing/2014/main" id="{BC85F92D-B00A-45BE-86DB-295DEF7C822A}"/>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43956963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3884" userDrawn="1">
          <p15:clr>
            <a:srgbClr val="FBAE40"/>
          </p15:clr>
        </p15:guide>
        <p15:guide id="3" orient="horz" pos="3317"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1_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BDEF-1305-4DCC-946F-5D39ED7B5588}"/>
              </a:ext>
            </a:extLst>
          </p:cNvPr>
          <p:cNvSpPr>
            <a:spLocks noGrp="1"/>
          </p:cNvSpPr>
          <p:nvPr>
            <p:ph type="title"/>
          </p:nvPr>
        </p:nvSpPr>
        <p:spPr bwMode="gray"/>
        <p:txBody>
          <a:bodyPr/>
          <a:lstStyle/>
          <a:p>
            <a:r>
              <a:rPr lang="en-US"/>
              <a:t>Click to edit Master title style</a:t>
            </a:r>
          </a:p>
        </p:txBody>
      </p:sp>
      <p:sp>
        <p:nvSpPr>
          <p:cNvPr id="4" name="Date Placeholder 3">
            <a:extLst>
              <a:ext uri="{FF2B5EF4-FFF2-40B4-BE49-F238E27FC236}">
                <a16:creationId xmlns:a16="http://schemas.microsoft.com/office/drawing/2014/main" id="{BE2CCE8A-D607-4BD1-B251-B990C2A19338}"/>
              </a:ext>
            </a:extLst>
          </p:cNvPr>
          <p:cNvSpPr>
            <a:spLocks noGrp="1"/>
          </p:cNvSpPr>
          <p:nvPr>
            <p:ph type="dt" sz="half" idx="10"/>
          </p:nvPr>
        </p:nvSpPr>
        <p:spPr bwMode="gray"/>
        <p:txBody>
          <a:bodyPr/>
          <a:lstStyle/>
          <a:p>
            <a:endParaRPr lang="en-US"/>
          </a:p>
        </p:txBody>
      </p:sp>
      <p:sp>
        <p:nvSpPr>
          <p:cNvPr id="5" name="Footer Placeholder 4">
            <a:extLst>
              <a:ext uri="{FF2B5EF4-FFF2-40B4-BE49-F238E27FC236}">
                <a16:creationId xmlns:a16="http://schemas.microsoft.com/office/drawing/2014/main" id="{068DCF95-1529-46FA-9AFD-3495546F14C4}"/>
              </a:ext>
            </a:extLst>
          </p:cNvPr>
          <p:cNvSpPr>
            <a:spLocks noGrp="1"/>
          </p:cNvSpPr>
          <p:nvPr>
            <p:ph type="ftr" sz="quarter" idx="11"/>
          </p:nvPr>
        </p:nvSpPr>
        <p:spPr bwMode="gray"/>
        <p:txBody>
          <a:bodyPr/>
          <a:lstStyle/>
          <a:p>
            <a:endParaRPr lang="en-US"/>
          </a:p>
        </p:txBody>
      </p:sp>
      <p:sp>
        <p:nvSpPr>
          <p:cNvPr id="6" name="Slide Number Placeholder 5">
            <a:extLst>
              <a:ext uri="{FF2B5EF4-FFF2-40B4-BE49-F238E27FC236}">
                <a16:creationId xmlns:a16="http://schemas.microsoft.com/office/drawing/2014/main" id="{466AB68D-A70B-4AC3-A1E2-D2820155A7B2}"/>
              </a:ext>
            </a:extLst>
          </p:cNvPr>
          <p:cNvSpPr>
            <a:spLocks noGrp="1"/>
          </p:cNvSpPr>
          <p:nvPr>
            <p:ph type="sldNum" sz="quarter" idx="12"/>
          </p:nvPr>
        </p:nvSpPr>
        <p:spPr bwMode="gray"/>
        <p:txBody>
          <a:bodyPr/>
          <a:lstStyle/>
          <a:p>
            <a:fld id="{7A6330FD-E694-4BC5-92F0-683C7ABAF447}" type="slidenum">
              <a:rPr lang="en-US" smtClean="0"/>
              <a:t>‹#›</a:t>
            </a:fld>
            <a:endParaRPr lang="en-US"/>
          </a:p>
        </p:txBody>
      </p:sp>
      <p:sp>
        <p:nvSpPr>
          <p:cNvPr id="14" name="Text Placeholder 13">
            <a:extLst>
              <a:ext uri="{FF2B5EF4-FFF2-40B4-BE49-F238E27FC236}">
                <a16:creationId xmlns:a16="http://schemas.microsoft.com/office/drawing/2014/main" id="{E55E4E6B-2834-4338-9791-59C5CBC1848C}"/>
              </a:ext>
            </a:extLst>
          </p:cNvPr>
          <p:cNvSpPr>
            <a:spLocks noGrp="1"/>
          </p:cNvSpPr>
          <p:nvPr>
            <p:ph type="body" sz="quarter" idx="13"/>
          </p:nvPr>
        </p:nvSpPr>
        <p:spPr bwMode="gray">
          <a:xfrm>
            <a:off x="528637" y="1585124"/>
            <a:ext cx="11118019" cy="4093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2">
            <a:extLst>
              <a:ext uri="{FF2B5EF4-FFF2-40B4-BE49-F238E27FC236}">
                <a16:creationId xmlns:a16="http://schemas.microsoft.com/office/drawing/2014/main" id="{14376C54-EE8C-4917-9542-2FD3AB0B88D0}"/>
              </a:ext>
            </a:extLst>
          </p:cNvPr>
          <p:cNvSpPr>
            <a:spLocks noGrp="1"/>
          </p:cNvSpPr>
          <p:nvPr>
            <p:ph type="subTitle" idx="1"/>
          </p:nvPr>
        </p:nvSpPr>
        <p:spPr bwMode="gray">
          <a:xfrm>
            <a:off x="525659" y="881483"/>
            <a:ext cx="8553252" cy="252000"/>
          </a:xfrm>
        </p:spPr>
        <p:txBody>
          <a:bodyPr/>
          <a:lstStyle>
            <a:lvl1pPr marL="0" indent="0" algn="l">
              <a:spcBef>
                <a:spcPts val="0"/>
              </a:spcBef>
              <a:buNone/>
              <a:defRPr sz="1600">
                <a:solidFill>
                  <a:schemeClr val="tx1"/>
                </a:solidFill>
                <a:latin typeface="+mn-lt"/>
              </a:defRPr>
            </a:lvl1pPr>
            <a:lvl2pPr marL="0" indent="0" algn="l">
              <a:spcBef>
                <a:spcPts val="0"/>
              </a:spcBef>
              <a:buNone/>
              <a:defRPr sz="1600">
                <a:solidFill>
                  <a:schemeClr val="tx1"/>
                </a:solidFill>
              </a:defRPr>
            </a:lvl2pPr>
            <a:lvl3pPr marL="0" indent="0" algn="l">
              <a:spcBef>
                <a:spcPts val="0"/>
              </a:spcBef>
              <a:buNone/>
              <a:defRPr sz="1600">
                <a:solidFill>
                  <a:schemeClr val="tx1"/>
                </a:solidFill>
              </a:defRPr>
            </a:lvl3pPr>
            <a:lvl4pPr marL="0" indent="0" algn="l">
              <a:spcBef>
                <a:spcPts val="0"/>
              </a:spcBef>
              <a:buNone/>
              <a:defRPr sz="1600">
                <a:solidFill>
                  <a:schemeClr val="tx1"/>
                </a:solidFill>
              </a:defRPr>
            </a:lvl4pPr>
            <a:lvl5pPr marL="0" indent="0" algn="l">
              <a:spcBef>
                <a:spcPts val="0"/>
              </a:spcBef>
              <a:buNone/>
              <a:defRPr sz="1600">
                <a:solidFill>
                  <a:schemeClr val="tx1"/>
                </a:solidFill>
              </a:defRPr>
            </a:lvl5pPr>
            <a:lvl6pPr marL="0" indent="0" algn="l">
              <a:spcBef>
                <a:spcPts val="0"/>
              </a:spcBef>
              <a:buNone/>
              <a:defRPr sz="1600">
                <a:solidFill>
                  <a:schemeClr val="tx1"/>
                </a:solidFill>
              </a:defRPr>
            </a:lvl6pPr>
            <a:lvl7pPr marL="0" indent="0" algn="l">
              <a:spcBef>
                <a:spcPts val="0"/>
              </a:spcBef>
              <a:buNone/>
              <a:defRPr sz="1600">
                <a:solidFill>
                  <a:schemeClr val="tx1"/>
                </a:solidFill>
              </a:defRPr>
            </a:lvl7pPr>
            <a:lvl8pPr marL="0" indent="0" algn="l">
              <a:spcBef>
                <a:spcPts val="0"/>
              </a:spcBef>
              <a:buNone/>
              <a:defRPr sz="1600">
                <a:solidFill>
                  <a:schemeClr val="tx1"/>
                </a:solidFill>
              </a:defRPr>
            </a:lvl8pPr>
            <a:lvl9pPr marL="0" indent="0" algn="l">
              <a:spcBef>
                <a:spcPts val="0"/>
              </a:spcBef>
              <a:buNone/>
              <a:defRPr sz="1600">
                <a:solidFill>
                  <a:schemeClr val="tx1"/>
                </a:solidFill>
              </a:defRPr>
            </a:lvl9pPr>
          </a:lstStyle>
          <a:p>
            <a:pPr lvl="0"/>
            <a:r>
              <a:rPr lang="en-US"/>
              <a:t>Click to edit Master subtitle style</a:t>
            </a:r>
          </a:p>
        </p:txBody>
      </p:sp>
      <p:sp>
        <p:nvSpPr>
          <p:cNvPr id="21" name="Text Placeholder 20">
            <a:extLst>
              <a:ext uri="{FF2B5EF4-FFF2-40B4-BE49-F238E27FC236}">
                <a16:creationId xmlns:a16="http://schemas.microsoft.com/office/drawing/2014/main" id="{A959EA23-2358-4A43-A922-8DE91879DC24}"/>
              </a:ext>
            </a:extLst>
          </p:cNvPr>
          <p:cNvSpPr>
            <a:spLocks noGrp="1"/>
          </p:cNvSpPr>
          <p:nvPr>
            <p:ph type="body" sz="quarter" idx="14"/>
          </p:nvPr>
        </p:nvSpPr>
        <p:spPr bwMode="gray">
          <a:xfrm>
            <a:off x="516733" y="6027535"/>
            <a:ext cx="11129923" cy="270600"/>
          </a:xfrm>
        </p:spPr>
        <p:txBody>
          <a:bodyPr anchor="b"/>
          <a:lstStyle>
            <a:lvl1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1pPr>
            <a:lvl2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2pPr>
            <a:lvl3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3pPr>
            <a:lvl4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4pPr>
            <a:lvl5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5pPr>
            <a:lvl6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6pPr>
            <a:lvl7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7pPr>
            <a:lvl8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8pPr>
            <a:lvl9pPr marL="287993" indent="-287993">
              <a:spcBef>
                <a:spcPts val="0"/>
              </a:spcBef>
              <a:buClr>
                <a:schemeClr val="bg2"/>
              </a:buClr>
              <a:buSzPct val="90000"/>
              <a:buFont typeface="Arial" panose="020B0604020202020204" pitchFamily="34" charset="0"/>
              <a:buChar char="►"/>
              <a:defRPr sz="1800">
                <a:solidFill>
                  <a:schemeClr val="bg2"/>
                </a:solidFill>
                <a:latin typeface="Roboto" panose="02000000000000000000" pitchFamily="2" charset="0"/>
                <a:ea typeface="Roboto" panose="02000000000000000000" pitchFamily="2"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811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5_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4" name="Date Placeholder 3"/>
          <p:cNvSpPr>
            <a:spLocks noGrp="1"/>
          </p:cNvSpPr>
          <p:nvPr>
            <p:ph type="dt" sz="half" idx="10"/>
          </p:nvPr>
        </p:nvSpPr>
        <p:spPr bwMode="gray">
          <a:xfrm>
            <a:off x="535769" y="6500184"/>
            <a:ext cx="647867" cy="151129"/>
          </a:xfrm>
        </p:spPr>
        <p:txBody>
          <a:bodyPr/>
          <a:lstStyle/>
          <a:p>
            <a:endParaRPr lang="en-US"/>
          </a:p>
        </p:txBody>
      </p:sp>
      <p:sp>
        <p:nvSpPr>
          <p:cNvPr id="5" name="Footer Placeholder 4"/>
          <p:cNvSpPr>
            <a:spLocks noGrp="1"/>
          </p:cNvSpPr>
          <p:nvPr>
            <p:ph type="ftr" sz="quarter" idx="11"/>
          </p:nvPr>
        </p:nvSpPr>
        <p:spPr bwMode="gray"/>
        <p:txBody>
          <a:bodyPr/>
          <a:lstStyle>
            <a:lvl1pPr>
              <a:defRPr/>
            </a:lvl1pPr>
          </a:lstStyle>
          <a:p>
            <a:endParaRPr lang="en-US"/>
          </a:p>
        </p:txBody>
      </p:sp>
      <p:sp>
        <p:nvSpPr>
          <p:cNvPr id="6" name="Slide Number Placeholder 5"/>
          <p:cNvSpPr>
            <a:spLocks noGrp="1"/>
          </p:cNvSpPr>
          <p:nvPr>
            <p:ph type="sldNum" sz="quarter" idx="12"/>
          </p:nvPr>
        </p:nvSpPr>
        <p:spPr bwMode="gray"/>
        <p:txBody>
          <a:bodyPr/>
          <a:lstStyle/>
          <a:p>
            <a:fld id="{A1339E58-7BF8-47E0-94EF-DB420DA5D5A9}" type="slidenum">
              <a:rPr lang="en-US" smtClean="0"/>
              <a:t>‹#›</a:t>
            </a:fld>
            <a:endParaRPr lang="en-US"/>
          </a:p>
        </p:txBody>
      </p:sp>
      <p:sp>
        <p:nvSpPr>
          <p:cNvPr id="9" name="Text Placeholder 8"/>
          <p:cNvSpPr>
            <a:spLocks noGrp="1"/>
          </p:cNvSpPr>
          <p:nvPr>
            <p:ph type="body" sz="quarter" idx="13"/>
          </p:nvPr>
        </p:nvSpPr>
        <p:spPr bwMode="gray">
          <a:xfrm>
            <a:off x="526329" y="1582743"/>
            <a:ext cx="11119467" cy="4281584"/>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ubtitle 2"/>
          <p:cNvSpPr>
            <a:spLocks noGrp="1"/>
          </p:cNvSpPr>
          <p:nvPr>
            <p:ph type="subTitle" idx="1"/>
          </p:nvPr>
        </p:nvSpPr>
        <p:spPr bwMode="gray">
          <a:xfrm>
            <a:off x="523948" y="826714"/>
            <a:ext cx="8532333" cy="268842"/>
          </a:xfrm>
        </p:spPr>
        <p:txBody>
          <a:bodyPr/>
          <a:lstStyle>
            <a:lvl1pPr marL="0" indent="0" algn="l">
              <a:spcBef>
                <a:spcPts val="0"/>
              </a:spcBef>
              <a:spcAft>
                <a:spcPts val="0"/>
              </a:spcAft>
              <a:buNone/>
              <a:defRPr sz="1600">
                <a:solidFill>
                  <a:schemeClr val="tx2"/>
                </a:solidFill>
              </a:defRPr>
            </a:lvl1pPr>
            <a:lvl2pPr marL="0" indent="0" algn="l">
              <a:spcBef>
                <a:spcPts val="0"/>
              </a:spcBef>
              <a:buNone/>
              <a:defRPr sz="1600">
                <a:solidFill>
                  <a:schemeClr val="tx2"/>
                </a:solidFill>
              </a:defRPr>
            </a:lvl2pPr>
            <a:lvl3pPr marL="0" indent="0" algn="l">
              <a:spcBef>
                <a:spcPts val="0"/>
              </a:spcBef>
              <a:buNone/>
              <a:defRPr sz="1600">
                <a:solidFill>
                  <a:schemeClr val="tx2"/>
                </a:solidFill>
              </a:defRPr>
            </a:lvl3pPr>
            <a:lvl4pPr marL="0" indent="0" algn="l">
              <a:spcBef>
                <a:spcPts val="0"/>
              </a:spcBef>
              <a:buNone/>
              <a:defRPr sz="1600">
                <a:solidFill>
                  <a:schemeClr val="tx2"/>
                </a:solidFill>
              </a:defRPr>
            </a:lvl4pPr>
            <a:lvl5pPr marL="0" indent="0" algn="l">
              <a:spcBef>
                <a:spcPts val="0"/>
              </a:spcBef>
              <a:buNone/>
              <a:defRPr sz="1600">
                <a:solidFill>
                  <a:schemeClr val="tx2"/>
                </a:solidFill>
              </a:defRPr>
            </a:lvl5pPr>
            <a:lvl6pPr marL="0" indent="0" algn="l">
              <a:spcBef>
                <a:spcPts val="0"/>
              </a:spcBef>
              <a:buNone/>
              <a:defRPr sz="1600">
                <a:solidFill>
                  <a:schemeClr val="tx2"/>
                </a:solidFill>
              </a:defRPr>
            </a:lvl6pPr>
            <a:lvl7pPr marL="0" indent="0" algn="l">
              <a:spcBef>
                <a:spcPts val="0"/>
              </a:spcBef>
              <a:buNone/>
              <a:defRPr sz="1600">
                <a:solidFill>
                  <a:schemeClr val="tx2"/>
                </a:solidFill>
              </a:defRPr>
            </a:lvl7pPr>
            <a:lvl8pPr marL="0" indent="0" algn="l">
              <a:spcBef>
                <a:spcPts val="0"/>
              </a:spcBef>
              <a:buNone/>
              <a:defRPr sz="1600">
                <a:solidFill>
                  <a:schemeClr val="tx2"/>
                </a:solidFill>
              </a:defRPr>
            </a:lvl8pPr>
            <a:lvl9pPr marL="0" indent="0" algn="l">
              <a:spcBef>
                <a:spcPts val="0"/>
              </a:spcBef>
              <a:buNone/>
              <a:defRPr sz="1600">
                <a:solidFill>
                  <a:schemeClr val="tx2"/>
                </a:solidFill>
              </a:defRPr>
            </a:lvl9pPr>
          </a:lstStyle>
          <a:p>
            <a:r>
              <a:rPr lang="en-US"/>
              <a:t>Click to edit Master subtitle style</a:t>
            </a:r>
          </a:p>
        </p:txBody>
      </p:sp>
      <p:sp>
        <p:nvSpPr>
          <p:cNvPr id="13" name="Content Placeholder 36"/>
          <p:cNvSpPr>
            <a:spLocks noGrp="1"/>
          </p:cNvSpPr>
          <p:nvPr>
            <p:ph sz="quarter" idx="14"/>
          </p:nvPr>
        </p:nvSpPr>
        <p:spPr bwMode="gray">
          <a:xfrm>
            <a:off x="9346567" y="396360"/>
            <a:ext cx="972135" cy="489878"/>
          </a:xfrm>
        </p:spPr>
        <p:txBody>
          <a:bodyPr/>
          <a:lstStyle>
            <a:lvl1pPr marL="0" indent="0">
              <a:spcBef>
                <a:spcPts val="0"/>
              </a:spcBef>
              <a:spcAft>
                <a:spcPts val="0"/>
              </a:spcAft>
              <a:buFont typeface="Arial" panose="020B0604020202020204" pitchFamily="34" charset="0"/>
              <a:buNone/>
              <a:defRPr sz="133">
                <a:noFill/>
              </a:defRPr>
            </a:lvl1pPr>
            <a:lvl2pPr marL="0" indent="0">
              <a:spcBef>
                <a:spcPts val="0"/>
              </a:spcBef>
              <a:spcAft>
                <a:spcPts val="0"/>
              </a:spcAft>
              <a:buNone/>
              <a:defRPr sz="133">
                <a:noFill/>
              </a:defRPr>
            </a:lvl2pPr>
            <a:lvl3pPr marL="0" indent="0">
              <a:spcBef>
                <a:spcPts val="0"/>
              </a:spcBef>
              <a:spcAft>
                <a:spcPts val="0"/>
              </a:spcAft>
              <a:buNone/>
              <a:defRPr sz="133">
                <a:noFill/>
              </a:defRPr>
            </a:lvl3pPr>
            <a:lvl4pPr marL="0" indent="0">
              <a:spcBef>
                <a:spcPts val="0"/>
              </a:spcBef>
              <a:spcAft>
                <a:spcPts val="0"/>
              </a:spcAft>
              <a:buNone/>
              <a:defRPr sz="133">
                <a:noFill/>
              </a:defRPr>
            </a:lvl4pPr>
            <a:lvl5pPr marL="0" indent="0">
              <a:spcBef>
                <a:spcPts val="0"/>
              </a:spcBef>
              <a:spcAft>
                <a:spcPts val="0"/>
              </a:spcAft>
              <a:buNone/>
              <a:defRPr sz="133">
                <a:noFill/>
              </a:defRPr>
            </a:lvl5pPr>
            <a:lvl6pPr marL="0" indent="0">
              <a:spcBef>
                <a:spcPts val="0"/>
              </a:spcBef>
              <a:spcAft>
                <a:spcPts val="0"/>
              </a:spcAft>
              <a:buNone/>
              <a:defRPr sz="133">
                <a:noFill/>
              </a:defRPr>
            </a:lvl6pPr>
            <a:lvl7pPr marL="0" indent="0">
              <a:spcBef>
                <a:spcPts val="0"/>
              </a:spcBef>
              <a:spcAft>
                <a:spcPts val="0"/>
              </a:spcAft>
              <a:buNone/>
              <a:defRPr sz="133">
                <a:noFill/>
              </a:defRPr>
            </a:lvl7pPr>
            <a:lvl8pPr marL="0" indent="0">
              <a:spcBef>
                <a:spcPts val="0"/>
              </a:spcBef>
              <a:spcAft>
                <a:spcPts val="0"/>
              </a:spcAft>
              <a:buNone/>
              <a:defRPr sz="133">
                <a:noFill/>
              </a:defRPr>
            </a:lvl8pPr>
            <a:lvl9pPr marL="0" indent="0">
              <a:spcBef>
                <a:spcPts val="0"/>
              </a:spcBef>
              <a:spcAft>
                <a:spcPts val="0"/>
              </a:spcAft>
              <a:buNone/>
              <a:defRPr sz="133">
                <a:no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5"/>
          </p:nvPr>
        </p:nvSpPr>
        <p:spPr bwMode="gray">
          <a:xfrm>
            <a:off x="514342" y="6005721"/>
            <a:ext cx="11131455" cy="439288"/>
          </a:xfrm>
        </p:spPr>
        <p:txBody>
          <a:bodyPr/>
          <a:lstStyle>
            <a:lvl1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1pPr>
            <a:lvl2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2pPr>
            <a:lvl3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3pPr>
            <a:lvl4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4pPr>
            <a:lvl5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5pPr>
            <a:lvl6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6pPr>
            <a:lvl7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7pPr>
            <a:lvl8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8pPr>
            <a:lvl9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98111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6_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4" name="Date Placeholder 3"/>
          <p:cNvSpPr>
            <a:spLocks noGrp="1"/>
          </p:cNvSpPr>
          <p:nvPr>
            <p:ph type="dt" sz="half" idx="10"/>
          </p:nvPr>
        </p:nvSpPr>
        <p:spPr bwMode="gray">
          <a:xfrm>
            <a:off x="535769" y="6500184"/>
            <a:ext cx="647867" cy="151129"/>
          </a:xfrm>
        </p:spPr>
        <p:txBody>
          <a:bodyPr/>
          <a:lstStyle/>
          <a:p>
            <a:endParaRPr lang="en-US"/>
          </a:p>
        </p:txBody>
      </p:sp>
      <p:sp>
        <p:nvSpPr>
          <p:cNvPr id="5" name="Footer Placeholder 4"/>
          <p:cNvSpPr>
            <a:spLocks noGrp="1"/>
          </p:cNvSpPr>
          <p:nvPr>
            <p:ph type="ftr" sz="quarter" idx="11"/>
          </p:nvPr>
        </p:nvSpPr>
        <p:spPr bwMode="gray"/>
        <p:txBody>
          <a:bodyPr/>
          <a:lstStyle/>
          <a:p>
            <a:endParaRPr lang="en-US"/>
          </a:p>
        </p:txBody>
      </p:sp>
      <p:sp>
        <p:nvSpPr>
          <p:cNvPr id="6" name="Slide Number Placeholder 5"/>
          <p:cNvSpPr>
            <a:spLocks noGrp="1"/>
          </p:cNvSpPr>
          <p:nvPr>
            <p:ph type="sldNum" sz="quarter" idx="12"/>
          </p:nvPr>
        </p:nvSpPr>
        <p:spPr bwMode="gray"/>
        <p:txBody>
          <a:bodyPr/>
          <a:lstStyle/>
          <a:p>
            <a:fld id="{A1339E58-7BF8-47E0-94EF-DB420DA5D5A9}" type="slidenum">
              <a:rPr lang="en-US" smtClean="0"/>
              <a:t>‹#›</a:t>
            </a:fld>
            <a:endParaRPr lang="en-US"/>
          </a:p>
        </p:txBody>
      </p:sp>
      <p:sp>
        <p:nvSpPr>
          <p:cNvPr id="9" name="Text Placeholder 8"/>
          <p:cNvSpPr>
            <a:spLocks noGrp="1"/>
          </p:cNvSpPr>
          <p:nvPr>
            <p:ph type="body" sz="quarter" idx="13"/>
          </p:nvPr>
        </p:nvSpPr>
        <p:spPr bwMode="gray">
          <a:xfrm>
            <a:off x="526329" y="1582743"/>
            <a:ext cx="11119467" cy="4281584"/>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ubtitle 2"/>
          <p:cNvSpPr>
            <a:spLocks noGrp="1"/>
          </p:cNvSpPr>
          <p:nvPr>
            <p:ph type="subTitle" idx="1"/>
          </p:nvPr>
        </p:nvSpPr>
        <p:spPr bwMode="gray">
          <a:xfrm>
            <a:off x="523948" y="826714"/>
            <a:ext cx="8532333" cy="268842"/>
          </a:xfrm>
        </p:spPr>
        <p:txBody>
          <a:bodyPr/>
          <a:lstStyle>
            <a:lvl1pPr marL="0" indent="0" algn="l">
              <a:spcBef>
                <a:spcPts val="0"/>
              </a:spcBef>
              <a:spcAft>
                <a:spcPts val="0"/>
              </a:spcAft>
              <a:buNone/>
              <a:defRPr sz="1600">
                <a:solidFill>
                  <a:schemeClr val="tx2"/>
                </a:solidFill>
              </a:defRPr>
            </a:lvl1pPr>
            <a:lvl2pPr marL="0" indent="0" algn="l">
              <a:spcBef>
                <a:spcPts val="0"/>
              </a:spcBef>
              <a:buNone/>
              <a:defRPr sz="1600">
                <a:solidFill>
                  <a:schemeClr val="tx2"/>
                </a:solidFill>
              </a:defRPr>
            </a:lvl2pPr>
            <a:lvl3pPr marL="0" indent="0" algn="l">
              <a:spcBef>
                <a:spcPts val="0"/>
              </a:spcBef>
              <a:buNone/>
              <a:defRPr sz="1600">
                <a:solidFill>
                  <a:schemeClr val="tx2"/>
                </a:solidFill>
              </a:defRPr>
            </a:lvl3pPr>
            <a:lvl4pPr marL="0" indent="0" algn="l">
              <a:spcBef>
                <a:spcPts val="0"/>
              </a:spcBef>
              <a:buNone/>
              <a:defRPr sz="1600">
                <a:solidFill>
                  <a:schemeClr val="tx2"/>
                </a:solidFill>
              </a:defRPr>
            </a:lvl4pPr>
            <a:lvl5pPr marL="0" indent="0" algn="l">
              <a:spcBef>
                <a:spcPts val="0"/>
              </a:spcBef>
              <a:buNone/>
              <a:defRPr sz="1600">
                <a:solidFill>
                  <a:schemeClr val="tx2"/>
                </a:solidFill>
              </a:defRPr>
            </a:lvl5pPr>
            <a:lvl6pPr marL="0" indent="0" algn="l">
              <a:spcBef>
                <a:spcPts val="0"/>
              </a:spcBef>
              <a:buNone/>
              <a:defRPr sz="1600">
                <a:solidFill>
                  <a:schemeClr val="tx2"/>
                </a:solidFill>
              </a:defRPr>
            </a:lvl6pPr>
            <a:lvl7pPr marL="0" indent="0" algn="l">
              <a:spcBef>
                <a:spcPts val="0"/>
              </a:spcBef>
              <a:buNone/>
              <a:defRPr sz="1600">
                <a:solidFill>
                  <a:schemeClr val="tx2"/>
                </a:solidFill>
              </a:defRPr>
            </a:lvl7pPr>
            <a:lvl8pPr marL="0" indent="0" algn="l">
              <a:spcBef>
                <a:spcPts val="0"/>
              </a:spcBef>
              <a:buNone/>
              <a:defRPr sz="1600">
                <a:solidFill>
                  <a:schemeClr val="tx2"/>
                </a:solidFill>
              </a:defRPr>
            </a:lvl8pPr>
            <a:lvl9pPr marL="0" indent="0" algn="l">
              <a:spcBef>
                <a:spcPts val="0"/>
              </a:spcBef>
              <a:buNone/>
              <a:defRPr sz="1600">
                <a:solidFill>
                  <a:schemeClr val="tx2"/>
                </a:solidFill>
              </a:defRPr>
            </a:lvl9pPr>
          </a:lstStyle>
          <a:p>
            <a:r>
              <a:rPr lang="en-US"/>
              <a:t>Click to edit Master subtitle style</a:t>
            </a:r>
          </a:p>
        </p:txBody>
      </p:sp>
      <p:sp>
        <p:nvSpPr>
          <p:cNvPr id="13" name="Content Placeholder 36"/>
          <p:cNvSpPr>
            <a:spLocks noGrp="1"/>
          </p:cNvSpPr>
          <p:nvPr>
            <p:ph sz="quarter" idx="14"/>
          </p:nvPr>
        </p:nvSpPr>
        <p:spPr bwMode="gray">
          <a:xfrm>
            <a:off x="9346567" y="396360"/>
            <a:ext cx="972135" cy="489878"/>
          </a:xfrm>
        </p:spPr>
        <p:txBody>
          <a:bodyPr/>
          <a:lstStyle>
            <a:lvl1pPr marL="0" indent="0">
              <a:spcBef>
                <a:spcPts val="0"/>
              </a:spcBef>
              <a:spcAft>
                <a:spcPts val="0"/>
              </a:spcAft>
              <a:buFont typeface="Arial" panose="020B0604020202020204" pitchFamily="34" charset="0"/>
              <a:buNone/>
              <a:defRPr sz="133">
                <a:noFill/>
              </a:defRPr>
            </a:lvl1pPr>
            <a:lvl2pPr marL="0" indent="0">
              <a:spcBef>
                <a:spcPts val="0"/>
              </a:spcBef>
              <a:spcAft>
                <a:spcPts val="0"/>
              </a:spcAft>
              <a:buNone/>
              <a:defRPr sz="133">
                <a:noFill/>
              </a:defRPr>
            </a:lvl2pPr>
            <a:lvl3pPr marL="0" indent="0">
              <a:spcBef>
                <a:spcPts val="0"/>
              </a:spcBef>
              <a:spcAft>
                <a:spcPts val="0"/>
              </a:spcAft>
              <a:buNone/>
              <a:defRPr sz="133">
                <a:noFill/>
              </a:defRPr>
            </a:lvl3pPr>
            <a:lvl4pPr marL="0" indent="0">
              <a:spcBef>
                <a:spcPts val="0"/>
              </a:spcBef>
              <a:spcAft>
                <a:spcPts val="0"/>
              </a:spcAft>
              <a:buNone/>
              <a:defRPr sz="133">
                <a:noFill/>
              </a:defRPr>
            </a:lvl4pPr>
            <a:lvl5pPr marL="0" indent="0">
              <a:spcBef>
                <a:spcPts val="0"/>
              </a:spcBef>
              <a:spcAft>
                <a:spcPts val="0"/>
              </a:spcAft>
              <a:buNone/>
              <a:defRPr sz="133">
                <a:noFill/>
              </a:defRPr>
            </a:lvl5pPr>
            <a:lvl6pPr marL="0" indent="0">
              <a:spcBef>
                <a:spcPts val="0"/>
              </a:spcBef>
              <a:spcAft>
                <a:spcPts val="0"/>
              </a:spcAft>
              <a:buNone/>
              <a:defRPr sz="133">
                <a:noFill/>
              </a:defRPr>
            </a:lvl6pPr>
            <a:lvl7pPr marL="0" indent="0">
              <a:spcBef>
                <a:spcPts val="0"/>
              </a:spcBef>
              <a:spcAft>
                <a:spcPts val="0"/>
              </a:spcAft>
              <a:buNone/>
              <a:defRPr sz="133">
                <a:noFill/>
              </a:defRPr>
            </a:lvl7pPr>
            <a:lvl8pPr marL="0" indent="0">
              <a:spcBef>
                <a:spcPts val="0"/>
              </a:spcBef>
              <a:spcAft>
                <a:spcPts val="0"/>
              </a:spcAft>
              <a:buNone/>
              <a:defRPr sz="133">
                <a:noFill/>
              </a:defRPr>
            </a:lvl8pPr>
            <a:lvl9pPr marL="0" indent="0">
              <a:spcBef>
                <a:spcPts val="0"/>
              </a:spcBef>
              <a:spcAft>
                <a:spcPts val="0"/>
              </a:spcAft>
              <a:buNone/>
              <a:defRPr sz="133">
                <a:no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5"/>
          </p:nvPr>
        </p:nvSpPr>
        <p:spPr bwMode="gray">
          <a:xfrm>
            <a:off x="514342" y="6005721"/>
            <a:ext cx="11131455" cy="439288"/>
          </a:xfrm>
        </p:spPr>
        <p:txBody>
          <a:bodyPr/>
          <a:lstStyle>
            <a:lvl1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1pPr>
            <a:lvl2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2pPr>
            <a:lvl3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3pPr>
            <a:lvl4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4pPr>
            <a:lvl5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5pPr>
            <a:lvl6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6pPr>
            <a:lvl7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7pPr>
            <a:lvl8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8pPr>
            <a:lvl9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0118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4_Text &amp; Picture">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4" name="Date Placeholder 3"/>
          <p:cNvSpPr>
            <a:spLocks noGrp="1"/>
          </p:cNvSpPr>
          <p:nvPr>
            <p:ph type="dt" sz="half" idx="10"/>
          </p:nvPr>
        </p:nvSpPr>
        <p:spPr bwMode="gray"/>
        <p:txBody>
          <a:bodyPr/>
          <a:lstStyle/>
          <a:p>
            <a:endParaRPr lang="en-US"/>
          </a:p>
        </p:txBody>
      </p:sp>
      <p:sp>
        <p:nvSpPr>
          <p:cNvPr id="5" name="Footer Placeholder 4"/>
          <p:cNvSpPr>
            <a:spLocks noGrp="1"/>
          </p:cNvSpPr>
          <p:nvPr>
            <p:ph type="ftr" sz="quarter" idx="11"/>
          </p:nvPr>
        </p:nvSpPr>
        <p:spPr bwMode="gray"/>
        <p:txBody>
          <a:bodyPr/>
          <a:lstStyle/>
          <a:p>
            <a:endParaRPr lang="en-US"/>
          </a:p>
        </p:txBody>
      </p:sp>
      <p:sp>
        <p:nvSpPr>
          <p:cNvPr id="6" name="Slide Number Placeholder 5"/>
          <p:cNvSpPr>
            <a:spLocks noGrp="1"/>
          </p:cNvSpPr>
          <p:nvPr>
            <p:ph type="sldNum" sz="quarter" idx="12"/>
          </p:nvPr>
        </p:nvSpPr>
        <p:spPr bwMode="gray"/>
        <p:txBody>
          <a:bodyPr/>
          <a:lstStyle/>
          <a:p>
            <a:fld id="{A1339E58-7BF8-47E0-94EF-DB420DA5D5A9}" type="slidenum">
              <a:rPr lang="en-US" smtClean="0"/>
              <a:t>‹#›</a:t>
            </a:fld>
            <a:endParaRPr lang="en-US"/>
          </a:p>
        </p:txBody>
      </p:sp>
      <p:sp>
        <p:nvSpPr>
          <p:cNvPr id="9" name="Text Placeholder 8"/>
          <p:cNvSpPr>
            <a:spLocks noGrp="1"/>
          </p:cNvSpPr>
          <p:nvPr>
            <p:ph type="body" sz="quarter" idx="13"/>
          </p:nvPr>
        </p:nvSpPr>
        <p:spPr bwMode="gray">
          <a:xfrm>
            <a:off x="526331" y="1583538"/>
            <a:ext cx="5458535" cy="4280400"/>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p:cNvSpPr>
            <a:spLocks noGrp="1"/>
          </p:cNvSpPr>
          <p:nvPr>
            <p:ph type="pic" sz="quarter" idx="14" hasCustomPrompt="1"/>
          </p:nvPr>
        </p:nvSpPr>
        <p:spPr bwMode="gray">
          <a:xfrm>
            <a:off x="6199201" y="1627989"/>
            <a:ext cx="5446592" cy="4762549"/>
          </a:xfrm>
        </p:spPr>
        <p:txBody>
          <a:bodyPr tIns="1548000"/>
          <a:lstStyle>
            <a:lvl1pPr algn="ctr">
              <a:defRPr/>
            </a:lvl1pPr>
          </a:lstStyle>
          <a:p>
            <a:r>
              <a:rPr lang="de-DE"/>
              <a:t>Picture</a:t>
            </a:r>
            <a:endParaRPr lang="en-US"/>
          </a:p>
        </p:txBody>
      </p:sp>
      <p:sp>
        <p:nvSpPr>
          <p:cNvPr id="14" name="Content Placeholder 36"/>
          <p:cNvSpPr>
            <a:spLocks noGrp="1"/>
          </p:cNvSpPr>
          <p:nvPr>
            <p:ph sz="quarter" idx="15"/>
          </p:nvPr>
        </p:nvSpPr>
        <p:spPr bwMode="gray">
          <a:xfrm>
            <a:off x="9346567" y="396360"/>
            <a:ext cx="972135" cy="489878"/>
          </a:xfrm>
        </p:spPr>
        <p:txBody>
          <a:bodyPr/>
          <a:lstStyle>
            <a:lvl1pPr marL="0" indent="0">
              <a:spcBef>
                <a:spcPts val="0"/>
              </a:spcBef>
              <a:spcAft>
                <a:spcPts val="0"/>
              </a:spcAft>
              <a:buFont typeface="Arial" panose="020B0604020202020204" pitchFamily="34" charset="0"/>
              <a:buNone/>
              <a:defRPr sz="133">
                <a:noFill/>
              </a:defRPr>
            </a:lvl1pPr>
            <a:lvl2pPr marL="0" indent="0">
              <a:spcBef>
                <a:spcPts val="0"/>
              </a:spcBef>
              <a:spcAft>
                <a:spcPts val="0"/>
              </a:spcAft>
              <a:buNone/>
              <a:defRPr sz="133">
                <a:noFill/>
              </a:defRPr>
            </a:lvl2pPr>
            <a:lvl3pPr marL="0" indent="0">
              <a:spcBef>
                <a:spcPts val="0"/>
              </a:spcBef>
              <a:spcAft>
                <a:spcPts val="0"/>
              </a:spcAft>
              <a:buNone/>
              <a:defRPr sz="133">
                <a:noFill/>
              </a:defRPr>
            </a:lvl3pPr>
            <a:lvl4pPr marL="0" indent="0">
              <a:spcBef>
                <a:spcPts val="0"/>
              </a:spcBef>
              <a:spcAft>
                <a:spcPts val="0"/>
              </a:spcAft>
              <a:buNone/>
              <a:defRPr sz="133">
                <a:noFill/>
              </a:defRPr>
            </a:lvl4pPr>
            <a:lvl5pPr marL="0" indent="0">
              <a:spcBef>
                <a:spcPts val="0"/>
              </a:spcBef>
              <a:spcAft>
                <a:spcPts val="0"/>
              </a:spcAft>
              <a:buNone/>
              <a:defRPr sz="133">
                <a:noFill/>
              </a:defRPr>
            </a:lvl5pPr>
            <a:lvl6pPr marL="0" indent="0">
              <a:spcBef>
                <a:spcPts val="0"/>
              </a:spcBef>
              <a:spcAft>
                <a:spcPts val="0"/>
              </a:spcAft>
              <a:buNone/>
              <a:defRPr sz="133">
                <a:noFill/>
              </a:defRPr>
            </a:lvl6pPr>
            <a:lvl7pPr marL="0" indent="0">
              <a:spcBef>
                <a:spcPts val="0"/>
              </a:spcBef>
              <a:spcAft>
                <a:spcPts val="0"/>
              </a:spcAft>
              <a:buNone/>
              <a:defRPr sz="133">
                <a:noFill/>
              </a:defRPr>
            </a:lvl7pPr>
            <a:lvl8pPr marL="0" indent="0">
              <a:spcBef>
                <a:spcPts val="0"/>
              </a:spcBef>
              <a:spcAft>
                <a:spcPts val="0"/>
              </a:spcAft>
              <a:buNone/>
              <a:defRPr sz="133">
                <a:noFill/>
              </a:defRPr>
            </a:lvl8pPr>
            <a:lvl9pPr marL="0" indent="0">
              <a:spcBef>
                <a:spcPts val="0"/>
              </a:spcBef>
              <a:spcAft>
                <a:spcPts val="0"/>
              </a:spcAft>
              <a:buNone/>
              <a:defRPr sz="133">
                <a:no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p:cNvSpPr>
            <a:spLocks noGrp="1"/>
          </p:cNvSpPr>
          <p:nvPr>
            <p:ph type="body" sz="quarter" idx="16"/>
          </p:nvPr>
        </p:nvSpPr>
        <p:spPr bwMode="gray">
          <a:xfrm>
            <a:off x="514421" y="6005721"/>
            <a:ext cx="5470443" cy="439288"/>
          </a:xfrm>
        </p:spPr>
        <p:txBody>
          <a:bodyPr/>
          <a:lstStyle>
            <a:lvl1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1pPr>
            <a:lvl2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2pPr>
            <a:lvl3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3pPr>
            <a:lvl4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4pPr>
            <a:lvl5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5pPr>
            <a:lvl6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6pPr>
            <a:lvl7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7pPr>
            <a:lvl8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8pPr>
            <a:lvl9pPr marL="287993" indent="-287993">
              <a:spcBef>
                <a:spcPts val="0"/>
              </a:spcBef>
              <a:spcAft>
                <a:spcPts val="0"/>
              </a:spcAft>
              <a:buClr>
                <a:schemeClr val="bg2"/>
              </a:buClr>
              <a:buSzPct val="90000"/>
              <a:buFont typeface="Arial" panose="020B0604020202020204" pitchFamily="34" charset="0"/>
              <a:buChar char="►"/>
              <a:defRPr sz="1800">
                <a:solidFill>
                  <a:schemeClr val="bg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ubtitle 2"/>
          <p:cNvSpPr>
            <a:spLocks noGrp="1"/>
          </p:cNvSpPr>
          <p:nvPr>
            <p:ph type="subTitle" idx="1"/>
          </p:nvPr>
        </p:nvSpPr>
        <p:spPr bwMode="gray">
          <a:xfrm>
            <a:off x="523948" y="826713"/>
            <a:ext cx="8532333" cy="270000"/>
          </a:xfrm>
        </p:spPr>
        <p:txBody>
          <a:bodyPr/>
          <a:lstStyle>
            <a:lvl1pPr marL="0" indent="0" algn="l">
              <a:spcBef>
                <a:spcPts val="0"/>
              </a:spcBef>
              <a:spcAft>
                <a:spcPts val="0"/>
              </a:spcAft>
              <a:buNone/>
              <a:defRPr sz="1600">
                <a:solidFill>
                  <a:schemeClr val="tx2"/>
                </a:solidFill>
              </a:defRPr>
            </a:lvl1pPr>
            <a:lvl2pPr marL="0" indent="0" algn="l">
              <a:spcBef>
                <a:spcPts val="0"/>
              </a:spcBef>
              <a:buNone/>
              <a:defRPr sz="1600">
                <a:solidFill>
                  <a:schemeClr val="tx2"/>
                </a:solidFill>
              </a:defRPr>
            </a:lvl2pPr>
            <a:lvl3pPr marL="0" indent="0" algn="l">
              <a:spcBef>
                <a:spcPts val="0"/>
              </a:spcBef>
              <a:buNone/>
              <a:defRPr sz="1600">
                <a:solidFill>
                  <a:schemeClr val="tx2"/>
                </a:solidFill>
              </a:defRPr>
            </a:lvl3pPr>
            <a:lvl4pPr marL="0" indent="0" algn="l">
              <a:spcBef>
                <a:spcPts val="0"/>
              </a:spcBef>
              <a:buNone/>
              <a:defRPr sz="1600">
                <a:solidFill>
                  <a:schemeClr val="tx2"/>
                </a:solidFill>
              </a:defRPr>
            </a:lvl4pPr>
            <a:lvl5pPr marL="0" indent="0" algn="l">
              <a:spcBef>
                <a:spcPts val="0"/>
              </a:spcBef>
              <a:buNone/>
              <a:defRPr sz="1600">
                <a:solidFill>
                  <a:schemeClr val="tx2"/>
                </a:solidFill>
              </a:defRPr>
            </a:lvl5pPr>
            <a:lvl6pPr marL="0" indent="0" algn="l">
              <a:spcBef>
                <a:spcPts val="0"/>
              </a:spcBef>
              <a:buNone/>
              <a:defRPr sz="1600">
                <a:solidFill>
                  <a:schemeClr val="tx2"/>
                </a:solidFill>
              </a:defRPr>
            </a:lvl6pPr>
            <a:lvl7pPr marL="0" indent="0" algn="l">
              <a:spcBef>
                <a:spcPts val="0"/>
              </a:spcBef>
              <a:buNone/>
              <a:defRPr sz="1600">
                <a:solidFill>
                  <a:schemeClr val="tx2"/>
                </a:solidFill>
              </a:defRPr>
            </a:lvl7pPr>
            <a:lvl8pPr marL="0" indent="0" algn="l">
              <a:spcBef>
                <a:spcPts val="0"/>
              </a:spcBef>
              <a:buNone/>
              <a:defRPr sz="1600">
                <a:solidFill>
                  <a:schemeClr val="tx2"/>
                </a:solidFill>
              </a:defRPr>
            </a:lvl8pPr>
            <a:lvl9pPr marL="0" indent="0" algn="l">
              <a:spcBef>
                <a:spcPts val="0"/>
              </a:spcBef>
              <a:buNone/>
              <a:defRPr sz="1600">
                <a:solidFill>
                  <a:schemeClr val="tx2"/>
                </a:solidFill>
              </a:defRPr>
            </a:lvl9pPr>
          </a:lstStyle>
          <a:p>
            <a:r>
              <a:rPr lang="en-US"/>
              <a:t>Click to edit Master subtitle style</a:t>
            </a:r>
          </a:p>
        </p:txBody>
      </p:sp>
    </p:spTree>
    <p:extLst>
      <p:ext uri="{BB962C8B-B14F-4D97-AF65-F5344CB8AC3E}">
        <p14:creationId xmlns:p14="http://schemas.microsoft.com/office/powerpoint/2010/main" val="1540398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092200" y="836618"/>
            <a:ext cx="8249920" cy="1584325"/>
          </a:xfrm>
        </p:spPr>
        <p:txBody>
          <a:bodyPr anchor="t" anchorCtr="0"/>
          <a:lstStyle>
            <a:lvl1pPr algn="l">
              <a:lnSpc>
                <a:spcPts val="5400"/>
              </a:lnSpc>
              <a:defRPr sz="5200"/>
            </a:lvl1pPr>
          </a:lstStyle>
          <a:p>
            <a:r>
              <a:rPr lang="en-US"/>
              <a:t>Title</a:t>
            </a:r>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65881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331495" y="294195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8" name="Fußzeilenplatzhalter 4">
            <a:extLst>
              <a:ext uri="{FF2B5EF4-FFF2-40B4-BE49-F238E27FC236}">
                <a16:creationId xmlns:a16="http://schemas.microsoft.com/office/drawing/2014/main" id="{F94B5336-EF7E-4E62-A053-559BD4FDF02D}"/>
              </a:ext>
            </a:extLst>
          </p:cNvPr>
          <p:cNvSpPr>
            <a:spLocks noGrp="1"/>
          </p:cNvSpPr>
          <p:nvPr>
            <p:ph type="ftr" sz="quarter" idx="12"/>
          </p:nvPr>
        </p:nvSpPr>
        <p:spPr>
          <a:xfrm>
            <a:off x="6096005" y="6356356"/>
            <a:ext cx="5417343" cy="276225"/>
          </a:xfrm>
        </p:spPr>
        <p:txBody>
          <a:bodyPr/>
          <a:lstStyle/>
          <a:p>
            <a:endParaRPr lang="en-US"/>
          </a:p>
        </p:txBody>
      </p:sp>
      <p:sp>
        <p:nvSpPr>
          <p:cNvPr id="9" name="Foliennummernplatzhalter 5">
            <a:extLst>
              <a:ext uri="{FF2B5EF4-FFF2-40B4-BE49-F238E27FC236}">
                <a16:creationId xmlns:a16="http://schemas.microsoft.com/office/drawing/2014/main" id="{C1657823-E287-4D41-B086-44016313903C}"/>
              </a:ext>
            </a:extLst>
          </p:cNvPr>
          <p:cNvSpPr>
            <a:spLocks noGrp="1"/>
          </p:cNvSpPr>
          <p:nvPr>
            <p:ph type="sldNum" sz="quarter" idx="13"/>
          </p:nvPr>
        </p:nvSpPr>
        <p:spPr>
          <a:xfrm>
            <a:off x="11513347" y="6356351"/>
            <a:ext cx="307180" cy="276224"/>
          </a:xfrm>
        </p:spPr>
        <p:txBody>
          <a:bodyPr/>
          <a:lstStyle/>
          <a:p>
            <a:fld id="{0A6ABA92-B65E-42F5-BB28-73DA50746AED}" type="slidenum">
              <a:rPr lang="en-US" smtClean="0"/>
              <a:t>‹#›</a:t>
            </a:fld>
            <a:endParaRPr lang="en-US"/>
          </a:p>
        </p:txBody>
      </p:sp>
    </p:spTree>
    <p:extLst>
      <p:ext uri="{BB962C8B-B14F-4D97-AF65-F5344CB8AC3E}">
        <p14:creationId xmlns:p14="http://schemas.microsoft.com/office/powerpoint/2010/main" val="3622265191"/>
      </p:ext>
    </p:extLst>
  </p:cSld>
  <p:clrMapOvr>
    <a:masterClrMapping/>
  </p:clrMapOvr>
  <p:extLst>
    <p:ext uri="{DCECCB84-F9BA-43D5-87BE-67443E8EF086}">
      <p15:sldGuideLst xmlns:p15="http://schemas.microsoft.com/office/powerpoint/2012/main">
        <p15:guide id="1" pos="688" userDrawn="1">
          <p15:clr>
            <a:srgbClr val="FBAE40"/>
          </p15:clr>
        </p15:guide>
        <p15:guide id="2" orient="horz" pos="3884" userDrawn="1">
          <p15:clr>
            <a:srgbClr val="FBAE40"/>
          </p15:clr>
        </p15:guide>
        <p15:guide id="3" orient="horz" pos="527" userDrawn="1">
          <p15:clr>
            <a:srgbClr val="FBAE40"/>
          </p15:clr>
        </p15:guide>
        <p15:guide id="4" pos="2639"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a:t>Title</a:t>
            </a:r>
          </a:p>
        </p:txBody>
      </p:sp>
      <p:sp>
        <p:nvSpPr>
          <p:cNvPr id="3" name="Content Placeholder 2"/>
          <p:cNvSpPr>
            <a:spLocks noGrp="1"/>
          </p:cNvSpPr>
          <p:nvPr>
            <p:ph idx="1" hasCustomPrompt="1"/>
          </p:nvPr>
        </p:nvSpPr>
        <p:spPr>
          <a:xfrm>
            <a:off x="533403" y="1638300"/>
            <a:ext cx="5418135"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Content Placeholder 2"/>
          <p:cNvSpPr>
            <a:spLocks noGrp="1"/>
          </p:cNvSpPr>
          <p:nvPr>
            <p:ph idx="13" hasCustomPrompt="1"/>
          </p:nvPr>
        </p:nvSpPr>
        <p:spPr>
          <a:xfrm>
            <a:off x="6240468" y="1638300"/>
            <a:ext cx="5418137" cy="4572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Footer Placeholder 4">
            <a:extLst>
              <a:ext uri="{FF2B5EF4-FFF2-40B4-BE49-F238E27FC236}">
                <a16:creationId xmlns:a16="http://schemas.microsoft.com/office/drawing/2014/main" id="{E6D0CE38-D149-4F44-BEC2-E8FB67E9793D}"/>
              </a:ext>
            </a:extLst>
          </p:cNvPr>
          <p:cNvSpPr>
            <a:spLocks noGrp="1"/>
          </p:cNvSpPr>
          <p:nvPr>
            <p:ph type="ftr" sz="quarter" idx="3"/>
          </p:nvPr>
        </p:nvSpPr>
        <p:spPr>
          <a:xfrm>
            <a:off x="1640523" y="6380115"/>
            <a:ext cx="6632252" cy="152400"/>
          </a:xfrm>
          <a:prstGeom prst="rect">
            <a:avLst/>
          </a:prstGeom>
        </p:spPr>
        <p:txBody>
          <a:bodyPr vert="horz" lIns="0" tIns="0" rIns="0" bIns="0" rtlCol="0" anchor="t" anchorCtr="0"/>
          <a:lstStyle>
            <a:lvl1pPr algn="l">
              <a:defRPr sz="800">
                <a:solidFill>
                  <a:schemeClr val="accent3"/>
                </a:solidFill>
              </a:defRPr>
            </a:lvl1pPr>
          </a:lstStyle>
          <a:p>
            <a:endParaRPr lang="en-GB" baseline="30000"/>
          </a:p>
        </p:txBody>
      </p:sp>
      <p:sp>
        <p:nvSpPr>
          <p:cNvPr id="10" name="Slide Number Placeholder 5">
            <a:extLst>
              <a:ext uri="{FF2B5EF4-FFF2-40B4-BE49-F238E27FC236}">
                <a16:creationId xmlns:a16="http://schemas.microsoft.com/office/drawing/2014/main" id="{FA9A1C18-9600-6441-A033-3459DD3E5268}"/>
              </a:ext>
            </a:extLst>
          </p:cNvPr>
          <p:cNvSpPr>
            <a:spLocks noGrp="1"/>
          </p:cNvSpPr>
          <p:nvPr>
            <p:ph type="sldNum" sz="quarter" idx="4"/>
          </p:nvPr>
        </p:nvSpPr>
        <p:spPr>
          <a:xfrm>
            <a:off x="541529" y="6381755"/>
            <a:ext cx="216355" cy="152401"/>
          </a:xfrm>
          <a:prstGeom prst="rect">
            <a:avLst/>
          </a:prstGeom>
        </p:spPr>
        <p:txBody>
          <a:bodyPr vert="horz" lIns="0" tIns="0" rIns="0" bIns="0" rtlCol="0" anchor="t" anchorCtr="0"/>
          <a:lstStyle>
            <a:lvl1pPr algn="l">
              <a:defRPr sz="800">
                <a:solidFill>
                  <a:schemeClr val="accent3"/>
                </a:solidFill>
              </a:defRPr>
            </a:lvl1pPr>
          </a:lstStyle>
          <a:p>
            <a:fld id="{AE328127-08F8-47EE-8464-9053AE567DEE}" type="slidenum">
              <a:rPr lang="en-GB" noProof="0" smtClean="0"/>
              <a:pPr/>
              <a:t>‹#›</a:t>
            </a:fld>
            <a:endParaRPr lang="en-GB" noProof="0"/>
          </a:p>
        </p:txBody>
      </p:sp>
      <p:sp>
        <p:nvSpPr>
          <p:cNvPr id="13" name="Date Placeholder 3">
            <a:extLst>
              <a:ext uri="{FF2B5EF4-FFF2-40B4-BE49-F238E27FC236}">
                <a16:creationId xmlns:a16="http://schemas.microsoft.com/office/drawing/2014/main" id="{D97D63CC-43C5-3746-A177-16342C05CB0A}"/>
              </a:ext>
            </a:extLst>
          </p:cNvPr>
          <p:cNvSpPr>
            <a:spLocks noGrp="1"/>
          </p:cNvSpPr>
          <p:nvPr>
            <p:ph type="dt" sz="half" idx="2"/>
          </p:nvPr>
        </p:nvSpPr>
        <p:spPr>
          <a:xfrm>
            <a:off x="872356" y="6380115"/>
            <a:ext cx="768169" cy="152400"/>
          </a:xfrm>
          <a:prstGeom prst="rect">
            <a:avLst/>
          </a:prstGeom>
        </p:spPr>
        <p:txBody>
          <a:bodyPr vert="horz" lIns="0" tIns="0" rIns="0" bIns="0" rtlCol="0" anchor="t" anchorCtr="0"/>
          <a:lstStyle>
            <a:lvl1pPr algn="ctr">
              <a:defRPr sz="800">
                <a:solidFill>
                  <a:schemeClr val="bg2"/>
                </a:solidFill>
              </a:defRPr>
            </a:lvl1pPr>
          </a:lstStyle>
          <a:p>
            <a:endParaRPr lang="en-GB" noProof="0"/>
          </a:p>
        </p:txBody>
      </p:sp>
    </p:spTree>
    <p:extLst>
      <p:ext uri="{BB962C8B-B14F-4D97-AF65-F5344CB8AC3E}">
        <p14:creationId xmlns:p14="http://schemas.microsoft.com/office/powerpoint/2010/main" val="91940786"/>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6E023A-A42C-736D-9E75-A26A408CA01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2FDC9744-9933-459F-E4C0-EC6DEB96FF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52D34B-81C0-5FCB-80CF-AF634A42ACF6}"/>
              </a:ext>
            </a:extLst>
          </p:cNvPr>
          <p:cNvSpPr>
            <a:spLocks noGrp="1"/>
          </p:cNvSpPr>
          <p:nvPr>
            <p:ph type="sldNum" sz="quarter" idx="12"/>
          </p:nvPr>
        </p:nvSpPr>
        <p:spPr/>
        <p:txBody>
          <a:bodyPr/>
          <a:lstStyle/>
          <a:p>
            <a:fld id="{0A6ABA92-B65E-42F5-BB28-73DA50746AED}" type="slidenum">
              <a:rPr lang="en-US" smtClean="0"/>
              <a:pPr/>
              <a:t>‹#›</a:t>
            </a:fld>
            <a:endParaRPr lang="en-US"/>
          </a:p>
        </p:txBody>
      </p:sp>
    </p:spTree>
    <p:extLst>
      <p:ext uri="{BB962C8B-B14F-4D97-AF65-F5344CB8AC3E}">
        <p14:creationId xmlns:p14="http://schemas.microsoft.com/office/powerpoint/2010/main" val="16319620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7224E7E-5678-4371-A901-85A66702519F}"/>
              </a:ext>
            </a:extLst>
          </p:cNvPr>
          <p:cNvSpPr>
            <a:spLocks noGrp="1"/>
          </p:cNvSpPr>
          <p:nvPr>
            <p:ph type="pic" sz="quarter" idx="14" hasCustomPrompt="1"/>
          </p:nvPr>
        </p:nvSpPr>
        <p:spPr>
          <a:xfrm>
            <a:off x="1" y="3"/>
            <a:ext cx="5407027" cy="6858001"/>
          </a:xfrm>
          <a:custGeom>
            <a:avLst/>
            <a:gdLst>
              <a:gd name="connsiteX0" fmla="*/ 0 w 5407026"/>
              <a:gd name="connsiteY0" fmla="*/ 0 h 6858001"/>
              <a:gd name="connsiteX1" fmla="*/ 3713449 w 5407026"/>
              <a:gd name="connsiteY1" fmla="*/ 0 h 6858001"/>
              <a:gd name="connsiteX2" fmla="*/ 3834947 w 5407026"/>
              <a:gd name="connsiteY2" fmla="*/ 95480 h 6858001"/>
              <a:gd name="connsiteX3" fmla="*/ 5407026 w 5407026"/>
              <a:gd name="connsiteY3" fmla="*/ 3429001 h 6858001"/>
              <a:gd name="connsiteX4" fmla="*/ 5162764 w 5407026"/>
              <a:gd name="connsiteY4" fmla="*/ 4864597 h 6858001"/>
              <a:gd name="connsiteX5" fmla="*/ 5077719 w 5407026"/>
              <a:gd name="connsiteY5" fmla="*/ 5086264 h 6858001"/>
              <a:gd name="connsiteX6" fmla="*/ 4997162 w 5407026"/>
              <a:gd name="connsiteY6" fmla="*/ 5042539 h 6858001"/>
              <a:gd name="connsiteX7" fmla="*/ 4765950 w 5407026"/>
              <a:gd name="connsiteY7" fmla="*/ 4995859 h 6858001"/>
              <a:gd name="connsiteX8" fmla="*/ 4171950 w 5407026"/>
              <a:gd name="connsiteY8" fmla="*/ 5589859 h 6858001"/>
              <a:gd name="connsiteX9" fmla="*/ 4433839 w 5407026"/>
              <a:gd name="connsiteY9" fmla="*/ 6082413 h 6858001"/>
              <a:gd name="connsiteX10" fmla="*/ 4477382 w 5407026"/>
              <a:gd name="connsiteY10" fmla="*/ 6106048 h 6858001"/>
              <a:gd name="connsiteX11" fmla="*/ 4336551 w 5407026"/>
              <a:gd name="connsiteY11" fmla="*/ 6275664 h 6858001"/>
              <a:gd name="connsiteX12" fmla="*/ 3834947 w 5407026"/>
              <a:gd name="connsiteY12" fmla="*/ 6762523 h 6858001"/>
              <a:gd name="connsiteX13" fmla="*/ 3713450 w 5407026"/>
              <a:gd name="connsiteY13" fmla="*/ 6858001 h 6858001"/>
              <a:gd name="connsiteX14" fmla="*/ 0 w 5407026"/>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07026" h="6858001">
                <a:moveTo>
                  <a:pt x="0" y="0"/>
                </a:moveTo>
                <a:lnTo>
                  <a:pt x="3713449" y="0"/>
                </a:lnTo>
                <a:lnTo>
                  <a:pt x="3834947" y="95480"/>
                </a:lnTo>
                <a:cubicBezTo>
                  <a:pt x="4795055" y="887831"/>
                  <a:pt x="5407026" y="2086950"/>
                  <a:pt x="5407026" y="3429001"/>
                </a:cubicBezTo>
                <a:cubicBezTo>
                  <a:pt x="5407026" y="3932271"/>
                  <a:pt x="5320968" y="4415440"/>
                  <a:pt x="5162764" y="4864597"/>
                </a:cubicBezTo>
                <a:lnTo>
                  <a:pt x="5077719" y="5086264"/>
                </a:lnTo>
                <a:lnTo>
                  <a:pt x="4997162" y="5042539"/>
                </a:lnTo>
                <a:cubicBezTo>
                  <a:pt x="4926097" y="5012481"/>
                  <a:pt x="4847964" y="4995859"/>
                  <a:pt x="4765950" y="4995859"/>
                </a:cubicBezTo>
                <a:cubicBezTo>
                  <a:pt x="4437893" y="4995859"/>
                  <a:pt x="4171950" y="5261802"/>
                  <a:pt x="4171950" y="5589859"/>
                </a:cubicBezTo>
                <a:cubicBezTo>
                  <a:pt x="4171950" y="5794895"/>
                  <a:pt x="4275834" y="5975667"/>
                  <a:pt x="4433839" y="6082413"/>
                </a:cubicBezTo>
                <a:lnTo>
                  <a:pt x="4477382" y="6106048"/>
                </a:lnTo>
                <a:lnTo>
                  <a:pt x="4336551" y="6275664"/>
                </a:lnTo>
                <a:cubicBezTo>
                  <a:pt x="4182748" y="6451091"/>
                  <a:pt x="4014967" y="6613957"/>
                  <a:pt x="3834947" y="6762523"/>
                </a:cubicBezTo>
                <a:lnTo>
                  <a:pt x="3713450" y="6858001"/>
                </a:lnTo>
                <a:lnTo>
                  <a:pt x="0" y="6858001"/>
                </a:lnTo>
                <a:close/>
              </a:path>
            </a:pathLst>
          </a:custGeom>
          <a:solidFill>
            <a:schemeClr val="bg2"/>
          </a:solidFill>
        </p:spPr>
        <p:txBody>
          <a:bodyPr wrap="square">
            <a:noAutofit/>
          </a:bodyPr>
          <a:lstStyle>
            <a:lvl1pPr marL="0" indent="0">
              <a:buNone/>
              <a:defRPr/>
            </a:lvl1pPr>
          </a:lstStyle>
          <a:p>
            <a:r>
              <a:rPr lang="en-US"/>
              <a:t>Picture</a:t>
            </a:r>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8"/>
            <a:ext cx="5040313" cy="1619250"/>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sp>
        <p:nvSpPr>
          <p:cNvPr id="10" name="Textplatzhalter 9">
            <a:extLst>
              <a:ext uri="{FF2B5EF4-FFF2-40B4-BE49-F238E27FC236}">
                <a16:creationId xmlns:a16="http://schemas.microsoft.com/office/drawing/2014/main" id="{78A42A39-CFDC-47E8-87D2-7E2F5AF8F85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
        <p:nvSpPr>
          <p:cNvPr id="17" name="Ellipse 16">
            <a:extLst>
              <a:ext uri="{FF2B5EF4-FFF2-40B4-BE49-F238E27FC236}">
                <a16:creationId xmlns:a16="http://schemas.microsoft.com/office/drawing/2014/main" id="{F2EADD5A-F695-4507-B842-81ED5343F7E2}"/>
              </a:ext>
            </a:extLst>
          </p:cNvPr>
          <p:cNvSpPr/>
          <p:nvPr userDrawn="1"/>
        </p:nvSpPr>
        <p:spPr>
          <a:xfrm>
            <a:off x="4171951" y="4995860"/>
            <a:ext cx="1188000" cy="11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Tree>
    <p:extLst>
      <p:ext uri="{BB962C8B-B14F-4D97-AF65-F5344CB8AC3E}">
        <p14:creationId xmlns:p14="http://schemas.microsoft.com/office/powerpoint/2010/main" val="1753403690"/>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87046B60-718E-4631-BF02-59A5D607E6EC}"/>
              </a:ext>
            </a:extLst>
          </p:cNvPr>
          <p:cNvSpPr/>
          <p:nvPr userDrawn="1"/>
        </p:nvSpPr>
        <p:spPr>
          <a:xfrm>
            <a:off x="-1" y="3532188"/>
            <a:ext cx="3136201" cy="3325812"/>
          </a:xfrm>
          <a:custGeom>
            <a:avLst/>
            <a:gdLst>
              <a:gd name="connsiteX0" fmla="*/ 76201 w 3136201"/>
              <a:gd name="connsiteY0" fmla="*/ 0 h 3325812"/>
              <a:gd name="connsiteX1" fmla="*/ 3136201 w 3136201"/>
              <a:gd name="connsiteY1" fmla="*/ 3060000 h 3325812"/>
              <a:gd name="connsiteX2" fmla="*/ 3122779 w 3136201"/>
              <a:gd name="connsiteY2" fmla="*/ 3325812 h 3325812"/>
              <a:gd name="connsiteX3" fmla="*/ 0 w 3136201"/>
              <a:gd name="connsiteY3" fmla="*/ 3325812 h 3325812"/>
              <a:gd name="connsiteX4" fmla="*/ 0 w 3136201"/>
              <a:gd name="connsiteY4" fmla="*/ 3848 h 33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201" h="3325812">
                <a:moveTo>
                  <a:pt x="76201" y="0"/>
                </a:moveTo>
                <a:cubicBezTo>
                  <a:pt x="1766192" y="0"/>
                  <a:pt x="3136201" y="1370009"/>
                  <a:pt x="3136201" y="3060000"/>
                </a:cubicBezTo>
                <a:lnTo>
                  <a:pt x="3122779" y="3325812"/>
                </a:lnTo>
                <a:lnTo>
                  <a:pt x="0" y="3325812"/>
                </a:lnTo>
                <a:lnTo>
                  <a:pt x="0" y="384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42"/>
            <a:ext cx="5040313" cy="1619249"/>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21" name="Bildplatzhalter 20">
            <a:extLst>
              <a:ext uri="{FF2B5EF4-FFF2-40B4-BE49-F238E27FC236}">
                <a16:creationId xmlns:a16="http://schemas.microsoft.com/office/drawing/2014/main" id="{BC9FEE8B-79F7-4117-B119-26C117988503}"/>
              </a:ext>
            </a:extLst>
          </p:cNvPr>
          <p:cNvSpPr>
            <a:spLocks noGrp="1"/>
          </p:cNvSpPr>
          <p:nvPr>
            <p:ph type="pic" sz="quarter" idx="14" hasCustomPrompt="1"/>
          </p:nvPr>
        </p:nvSpPr>
        <p:spPr>
          <a:xfrm>
            <a:off x="658815" y="754067"/>
            <a:ext cx="9258300" cy="5375275"/>
          </a:xfrm>
          <a:custGeom>
            <a:avLst/>
            <a:gdLst>
              <a:gd name="connsiteX0" fmla="*/ 0 w 9258300"/>
              <a:gd name="connsiteY0" fmla="*/ 0 h 5375275"/>
              <a:gd name="connsiteX1" fmla="*/ 9258300 w 9258300"/>
              <a:gd name="connsiteY1" fmla="*/ 0 h 5375275"/>
              <a:gd name="connsiteX2" fmla="*/ 9258300 w 9258300"/>
              <a:gd name="connsiteY2" fmla="*/ 5375275 h 5375275"/>
              <a:gd name="connsiteX3" fmla="*/ 2440394 w 9258300"/>
              <a:gd name="connsiteY3" fmla="*/ 5375275 h 5375275"/>
              <a:gd name="connsiteX4" fmla="*/ 2415219 w 9258300"/>
              <a:gd name="connsiteY4" fmla="*/ 5210317 h 5375275"/>
              <a:gd name="connsiteX5" fmla="*/ 34084 w 9258300"/>
              <a:gd name="connsiteY5" fmla="*/ 2829182 h 5375275"/>
              <a:gd name="connsiteX6" fmla="*/ 0 w 9258300"/>
              <a:gd name="connsiteY6" fmla="*/ 2823095 h 53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58300" h="5375275">
                <a:moveTo>
                  <a:pt x="0" y="0"/>
                </a:moveTo>
                <a:lnTo>
                  <a:pt x="9258300" y="0"/>
                </a:lnTo>
                <a:lnTo>
                  <a:pt x="9258300" y="5375275"/>
                </a:lnTo>
                <a:lnTo>
                  <a:pt x="2440394" y="5375275"/>
                </a:lnTo>
                <a:lnTo>
                  <a:pt x="2415219" y="5210317"/>
                </a:lnTo>
                <a:cubicBezTo>
                  <a:pt x="2170647" y="4015125"/>
                  <a:pt x="1229275" y="3073753"/>
                  <a:pt x="34084" y="2829182"/>
                </a:cubicBezTo>
                <a:lnTo>
                  <a:pt x="0" y="2823095"/>
                </a:lnTo>
                <a:close/>
              </a:path>
            </a:pathLst>
          </a:custGeom>
        </p:spPr>
        <p:txBody>
          <a:bodyPr wrap="square">
            <a:noAutofit/>
          </a:bodyPr>
          <a:lstStyle/>
          <a:p>
            <a:r>
              <a:rPr lang="en-US"/>
              <a:t>Picture</a:t>
            </a:r>
          </a:p>
        </p:txBody>
      </p:sp>
      <p:sp>
        <p:nvSpPr>
          <p:cNvPr id="8" name="Textplatzhalter 9">
            <a:extLst>
              <a:ext uri="{FF2B5EF4-FFF2-40B4-BE49-F238E27FC236}">
                <a16:creationId xmlns:a16="http://schemas.microsoft.com/office/drawing/2014/main" id="{E1A7D628-936D-4D83-8A2F-85A50E8B7BCD}"/>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1711140786"/>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6780214" y="1989139"/>
            <a:ext cx="5040313" cy="1619248"/>
          </a:xfrm>
        </p:spPr>
        <p:txBody>
          <a:bodyPr anchor="t" anchorCtr="0"/>
          <a:lstStyle>
            <a:lvl1pPr algn="l">
              <a:lnSpc>
                <a:spcPts val="5000"/>
              </a:lnSpc>
              <a:defRPr sz="3751"/>
            </a:lvl1pPr>
          </a:lstStyle>
          <a:p>
            <a:r>
              <a:rPr lang="en-US"/>
              <a:t>Title</a:t>
            </a:r>
          </a:p>
        </p:txBody>
      </p:sp>
      <p:sp>
        <p:nvSpPr>
          <p:cNvPr id="3" name="Untertitel 2">
            <a:extLst>
              <a:ext uri="{FF2B5EF4-FFF2-40B4-BE49-F238E27FC236}">
                <a16:creationId xmlns:a16="http://schemas.microsoft.com/office/drawing/2014/main" id="{BBD95983-37AF-4025-91FE-CAC128DFA31F}"/>
              </a:ext>
            </a:extLst>
          </p:cNvPr>
          <p:cNvSpPr>
            <a:spLocks noGrp="1"/>
          </p:cNvSpPr>
          <p:nvPr>
            <p:ph type="subTitle" idx="1" hasCustomPrompt="1"/>
          </p:nvPr>
        </p:nvSpPr>
        <p:spPr>
          <a:xfrm>
            <a:off x="6780212" y="3608388"/>
            <a:ext cx="3644901" cy="1249362"/>
          </a:xfrm>
        </p:spPr>
        <p:txBody>
          <a:bodyPr/>
          <a:lstStyle>
            <a:lvl1pPr marL="0" indent="0" algn="l">
              <a:lnSpc>
                <a:spcPts val="1800"/>
              </a:lnSpc>
              <a:spcBef>
                <a:spcPts val="0"/>
              </a:spcBef>
              <a:buNone/>
              <a:defRPr sz="1351"/>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Text</a:t>
            </a:r>
          </a:p>
        </p:txBody>
      </p:sp>
      <p:pic>
        <p:nvPicPr>
          <p:cNvPr id="20" name="Grafik 19">
            <a:extLst>
              <a:ext uri="{FF2B5EF4-FFF2-40B4-BE49-F238E27FC236}">
                <a16:creationId xmlns:a16="http://schemas.microsoft.com/office/drawing/2014/main" id="{3E0BBF96-9146-43E3-BF41-DD0731FB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7977" y="675096"/>
            <a:ext cx="1188000" cy="442109"/>
          </a:xfrm>
          <a:prstGeom prst="rect">
            <a:avLst/>
          </a:prstGeom>
        </p:spPr>
      </p:pic>
      <p:sp>
        <p:nvSpPr>
          <p:cNvPr id="7" name="Textplatzhalter 9">
            <a:extLst>
              <a:ext uri="{FF2B5EF4-FFF2-40B4-BE49-F238E27FC236}">
                <a16:creationId xmlns:a16="http://schemas.microsoft.com/office/drawing/2014/main" id="{ECCAE671-0604-4F09-8053-34BDFE9F6558}"/>
              </a:ext>
            </a:extLst>
          </p:cNvPr>
          <p:cNvSpPr>
            <a:spLocks noGrp="1"/>
          </p:cNvSpPr>
          <p:nvPr>
            <p:ph type="body" sz="quarter" idx="13" hasCustomPrompt="1"/>
          </p:nvPr>
        </p:nvSpPr>
        <p:spPr>
          <a:xfrm>
            <a:off x="6780213" y="6129342"/>
            <a:ext cx="5040312" cy="508501"/>
          </a:xfrm>
        </p:spPr>
        <p:txBody>
          <a:bodyPr/>
          <a:lstStyle>
            <a:lvl1pPr marL="0" indent="0">
              <a:buNone/>
              <a:tabLst>
                <a:tab pos="1799955" algn="l"/>
              </a:tabLst>
              <a:defRPr sz="1351" b="0">
                <a:solidFill>
                  <a:schemeClr val="tx1"/>
                </a:solidFill>
              </a:defRPr>
            </a:lvl1pPr>
            <a:lvl2pPr marL="0" indent="0">
              <a:spcBef>
                <a:spcPts val="900"/>
              </a:spcBef>
              <a:buNone/>
              <a:tabLst>
                <a:tab pos="1799955" algn="l"/>
              </a:tabLst>
              <a:defRPr sz="1351"/>
            </a:lvl2pPr>
            <a:lvl3pPr marL="914377" indent="0">
              <a:buNone/>
              <a:defRPr sz="1351"/>
            </a:lvl3pPr>
            <a:lvl4pPr marL="1371566" indent="0">
              <a:buNone/>
              <a:defRPr sz="1351"/>
            </a:lvl4pPr>
            <a:lvl5pPr marL="1828754" indent="0">
              <a:buNone/>
              <a:defRPr sz="1351"/>
            </a:lvl5pPr>
          </a:lstStyle>
          <a:p>
            <a:pPr lvl="0"/>
            <a:r>
              <a:rPr lang="en-US"/>
              <a:t>Add project name	Date</a:t>
            </a:r>
          </a:p>
        </p:txBody>
      </p:sp>
    </p:spTree>
    <p:extLst>
      <p:ext uri="{BB962C8B-B14F-4D97-AF65-F5344CB8AC3E}">
        <p14:creationId xmlns:p14="http://schemas.microsoft.com/office/powerpoint/2010/main" val="1868315699"/>
      </p:ext>
    </p:extLst>
  </p:cSld>
  <p:clrMapOvr>
    <a:masterClrMapping/>
  </p:clrMapOvr>
  <p:extLst>
    <p:ext uri="{DCECCB84-F9BA-43D5-87BE-67443E8EF086}">
      <p15:sldGuideLst xmlns:p15="http://schemas.microsoft.com/office/powerpoint/2012/main">
        <p15:guide id="1" pos="4271" userDrawn="1">
          <p15:clr>
            <a:srgbClr val="FBAE40"/>
          </p15:clr>
        </p15:guide>
        <p15:guide id="2" orient="horz" pos="1253" userDrawn="1">
          <p15:clr>
            <a:srgbClr val="FBAE40"/>
          </p15:clr>
        </p15:guide>
        <p15:guide id="3" orient="horz" pos="2273"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ivider with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2" y="2001840"/>
            <a:ext cx="6372225" cy="4164013"/>
          </a:xfrm>
        </p:spPr>
        <p:txBody>
          <a:bodyPr anchor="b" anchorCtr="0"/>
          <a:lstStyle>
            <a:lvl1pPr algn="l">
              <a:lnSpc>
                <a:spcPts val="5400"/>
              </a:lnSpc>
              <a:defRPr sz="5200"/>
            </a:lvl1pPr>
          </a:lstStyle>
          <a:p>
            <a:r>
              <a:rPr lang="en-US"/>
              <a:t>Title</a:t>
            </a:r>
          </a:p>
        </p:txBody>
      </p:sp>
      <p:sp>
        <p:nvSpPr>
          <p:cNvPr id="16" name="Bildplatzhalter 15">
            <a:extLst>
              <a:ext uri="{FF2B5EF4-FFF2-40B4-BE49-F238E27FC236}">
                <a16:creationId xmlns:a16="http://schemas.microsoft.com/office/drawing/2014/main" id="{57FB7FF3-7199-4DF3-8975-446926DC0B70}"/>
              </a:ext>
            </a:extLst>
          </p:cNvPr>
          <p:cNvSpPr>
            <a:spLocks noGrp="1"/>
          </p:cNvSpPr>
          <p:nvPr>
            <p:ph type="pic" sz="quarter" idx="10" hasCustomPrompt="1"/>
          </p:nvPr>
        </p:nvSpPr>
        <p:spPr>
          <a:xfrm>
            <a:off x="4" y="-12920"/>
            <a:ext cx="5418613" cy="6870920"/>
          </a:xfrm>
          <a:custGeom>
            <a:avLst/>
            <a:gdLst>
              <a:gd name="connsiteX0" fmla="*/ 0 w 5418613"/>
              <a:gd name="connsiteY0" fmla="*/ 0 h 6870920"/>
              <a:gd name="connsiteX1" fmla="*/ 3708596 w 5418613"/>
              <a:gd name="connsiteY1" fmla="*/ 0 h 6870920"/>
              <a:gd name="connsiteX2" fmla="*/ 3846534 w 5418613"/>
              <a:gd name="connsiteY2" fmla="*/ 108399 h 6870920"/>
              <a:gd name="connsiteX3" fmla="*/ 5418613 w 5418613"/>
              <a:gd name="connsiteY3" fmla="*/ 3441920 h 6870920"/>
              <a:gd name="connsiteX4" fmla="*/ 3846534 w 5418613"/>
              <a:gd name="connsiteY4" fmla="*/ 6775442 h 6870920"/>
              <a:gd name="connsiteX5" fmla="*/ 3725037 w 5418613"/>
              <a:gd name="connsiteY5" fmla="*/ 6870920 h 6870920"/>
              <a:gd name="connsiteX6" fmla="*/ 0 w 5418613"/>
              <a:gd name="connsiteY6" fmla="*/ 6870920 h 687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613" h="6870920">
                <a:moveTo>
                  <a:pt x="0" y="0"/>
                </a:moveTo>
                <a:lnTo>
                  <a:pt x="3708596" y="0"/>
                </a:lnTo>
                <a:lnTo>
                  <a:pt x="3846534" y="108399"/>
                </a:lnTo>
                <a:cubicBezTo>
                  <a:pt x="4806642" y="900750"/>
                  <a:pt x="5418613" y="2099869"/>
                  <a:pt x="5418613" y="3441920"/>
                </a:cubicBezTo>
                <a:cubicBezTo>
                  <a:pt x="5418613" y="4783972"/>
                  <a:pt x="4806642" y="5983091"/>
                  <a:pt x="3846534" y="6775442"/>
                </a:cubicBezTo>
                <a:lnTo>
                  <a:pt x="3725037" y="6870920"/>
                </a:lnTo>
                <a:lnTo>
                  <a:pt x="0" y="6870920"/>
                </a:lnTo>
                <a:close/>
              </a:path>
            </a:pathLst>
          </a:custGeom>
          <a:solidFill>
            <a:schemeClr val="bg2"/>
          </a:solidFill>
        </p:spPr>
        <p:txBody>
          <a:bodyPr wrap="square">
            <a:noAutofit/>
          </a:bodyPr>
          <a:lstStyle>
            <a:lvl1pPr marL="0" indent="0">
              <a:buNone/>
              <a:defRPr/>
            </a:lvl1pPr>
          </a:lstStyle>
          <a:p>
            <a:r>
              <a:rPr lang="en-US"/>
              <a:t>Picture</a:t>
            </a:r>
          </a:p>
        </p:txBody>
      </p:sp>
    </p:spTree>
    <p:extLst>
      <p:ext uri="{BB962C8B-B14F-4D97-AF65-F5344CB8AC3E}">
        <p14:creationId xmlns:p14="http://schemas.microsoft.com/office/powerpoint/2010/main" val="184253646"/>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546670CB-EB2B-4EF2-AFEF-87CFD92477E1}"/>
              </a:ext>
            </a:extLst>
          </p:cNvPr>
          <p:cNvSpPr/>
          <p:nvPr userDrawn="1"/>
        </p:nvSpPr>
        <p:spPr>
          <a:xfrm>
            <a:off x="1" y="-12920"/>
            <a:ext cx="5430043" cy="6870921"/>
          </a:xfrm>
          <a:custGeom>
            <a:avLst/>
            <a:gdLst>
              <a:gd name="connsiteX0" fmla="*/ 0 w 5430043"/>
              <a:gd name="connsiteY0" fmla="*/ 0 h 6870921"/>
              <a:gd name="connsiteX1" fmla="*/ 3720025 w 5430043"/>
              <a:gd name="connsiteY1" fmla="*/ 0 h 6870921"/>
              <a:gd name="connsiteX2" fmla="*/ 3857965 w 5430043"/>
              <a:gd name="connsiteY2" fmla="*/ 108399 h 6870921"/>
              <a:gd name="connsiteX3" fmla="*/ 5430043 w 5430043"/>
              <a:gd name="connsiteY3" fmla="*/ 3441921 h 6870921"/>
              <a:gd name="connsiteX4" fmla="*/ 3857965 w 5430043"/>
              <a:gd name="connsiteY4" fmla="*/ 6775443 h 6870921"/>
              <a:gd name="connsiteX5" fmla="*/ 3736467 w 5430043"/>
              <a:gd name="connsiteY5" fmla="*/ 6870921 h 6870921"/>
              <a:gd name="connsiteX6" fmla="*/ 0 w 5430043"/>
              <a:gd name="connsiteY6" fmla="*/ 6870921 h 687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043" h="6870921">
                <a:moveTo>
                  <a:pt x="0" y="0"/>
                </a:moveTo>
                <a:lnTo>
                  <a:pt x="3720025" y="0"/>
                </a:lnTo>
                <a:lnTo>
                  <a:pt x="3857965" y="108399"/>
                </a:lnTo>
                <a:cubicBezTo>
                  <a:pt x="4818073" y="900751"/>
                  <a:pt x="5430043" y="2099870"/>
                  <a:pt x="5430043" y="3441921"/>
                </a:cubicBezTo>
                <a:cubicBezTo>
                  <a:pt x="5430043" y="4783973"/>
                  <a:pt x="4818073" y="5983092"/>
                  <a:pt x="3857965" y="6775443"/>
                </a:cubicBezTo>
                <a:lnTo>
                  <a:pt x="3736467" y="6870921"/>
                </a:lnTo>
                <a:lnTo>
                  <a:pt x="0" y="687092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5448302" y="2001840"/>
            <a:ext cx="6372225" cy="4164013"/>
          </a:xfrm>
        </p:spPr>
        <p:txBody>
          <a:bodyPr anchor="b" anchorCtr="0"/>
          <a:lstStyle>
            <a:lvl1pPr algn="l">
              <a:lnSpc>
                <a:spcPts val="5400"/>
              </a:lnSpc>
              <a:defRPr sz="5200"/>
            </a:lvl1pPr>
          </a:lstStyle>
          <a:p>
            <a:r>
              <a:rPr lang="en-US"/>
              <a:t>Title</a:t>
            </a:r>
          </a:p>
        </p:txBody>
      </p:sp>
    </p:spTree>
    <p:extLst>
      <p:ext uri="{BB962C8B-B14F-4D97-AF65-F5344CB8AC3E}">
        <p14:creationId xmlns:p14="http://schemas.microsoft.com/office/powerpoint/2010/main" val="1130227472"/>
      </p:ext>
    </p:extLst>
  </p:cSld>
  <p:clrMapOvr>
    <a:masterClrMapping/>
  </p:clrMapOvr>
  <p:extLst>
    <p:ext uri="{DCECCB84-F9BA-43D5-87BE-67443E8EF086}">
      <p15:sldGuideLst xmlns:p15="http://schemas.microsoft.com/office/powerpoint/2012/main">
        <p15:guide id="1" pos="3432" userDrawn="1">
          <p15:clr>
            <a:srgbClr val="FBAE40"/>
          </p15:clr>
        </p15:guide>
        <p15:guide id="2" orient="horz" pos="3884" userDrawn="1">
          <p15:clr>
            <a:srgbClr val="FBAE40"/>
          </p15:clr>
        </p15:guide>
        <p15:guide id="3" orient="horz" pos="2273"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ivider with Disclaim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092200" y="836616"/>
            <a:ext cx="8249920" cy="1584325"/>
          </a:xfrm>
        </p:spPr>
        <p:txBody>
          <a:bodyPr anchor="t" anchorCtr="0"/>
          <a:lstStyle>
            <a:lvl1pPr algn="l">
              <a:lnSpc>
                <a:spcPts val="5400"/>
              </a:lnSpc>
              <a:defRPr sz="5200"/>
            </a:lvl1pPr>
          </a:lstStyle>
          <a:p>
            <a:r>
              <a:rPr lang="en-US"/>
              <a:t>Title</a:t>
            </a:r>
          </a:p>
        </p:txBody>
      </p:sp>
      <p:sp>
        <p:nvSpPr>
          <p:cNvPr id="7" name="Freihandform: Form 6">
            <a:extLst>
              <a:ext uri="{FF2B5EF4-FFF2-40B4-BE49-F238E27FC236}">
                <a16:creationId xmlns:a16="http://schemas.microsoft.com/office/drawing/2014/main" id="{3E060D58-3D6E-4331-86F8-D464928C498D}"/>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platzhalter 5">
            <a:extLst>
              <a:ext uri="{FF2B5EF4-FFF2-40B4-BE49-F238E27FC236}">
                <a16:creationId xmlns:a16="http://schemas.microsoft.com/office/drawing/2014/main" id="{7D25C1C1-7677-431A-9537-83EB19ED9057}"/>
              </a:ext>
            </a:extLst>
          </p:cNvPr>
          <p:cNvSpPr>
            <a:spLocks noGrp="1"/>
          </p:cNvSpPr>
          <p:nvPr>
            <p:ph type="body" sz="quarter" idx="10" hasCustomPrompt="1"/>
          </p:nvPr>
        </p:nvSpPr>
        <p:spPr>
          <a:xfrm>
            <a:off x="1092202" y="2905126"/>
            <a:ext cx="3529012" cy="3224212"/>
          </a:xfrm>
        </p:spPr>
        <p:txBody>
          <a:bodyPr anchor="b" anchorCtr="0"/>
          <a:lstStyle>
            <a:lvl1pPr marL="0" indent="0">
              <a:lnSpc>
                <a:spcPts val="2000"/>
              </a:lnSpc>
              <a:spcBef>
                <a:spcPts val="1000"/>
              </a:spcBef>
              <a:buNone/>
              <a:defRPr sz="1600"/>
            </a:lvl1pPr>
          </a:lstStyle>
          <a:p>
            <a:pPr lvl="0"/>
            <a:r>
              <a:rPr lang="en-US"/>
              <a:t>Text</a:t>
            </a:r>
          </a:p>
        </p:txBody>
      </p:sp>
      <p:sp>
        <p:nvSpPr>
          <p:cNvPr id="12" name="Textplatzhalter 5">
            <a:extLst>
              <a:ext uri="{FF2B5EF4-FFF2-40B4-BE49-F238E27FC236}">
                <a16:creationId xmlns:a16="http://schemas.microsoft.com/office/drawing/2014/main" id="{EE16CAE4-6C0A-4AD7-A6BA-310ACB0E1FC3}"/>
              </a:ext>
            </a:extLst>
          </p:cNvPr>
          <p:cNvSpPr>
            <a:spLocks noGrp="1"/>
          </p:cNvSpPr>
          <p:nvPr>
            <p:ph type="body" sz="quarter" idx="11" hasCustomPrompt="1"/>
          </p:nvPr>
        </p:nvSpPr>
        <p:spPr>
          <a:xfrm>
            <a:off x="4764883" y="2905126"/>
            <a:ext cx="3529012" cy="3224212"/>
          </a:xfrm>
        </p:spPr>
        <p:txBody>
          <a:bodyPr anchor="b" anchorCtr="0"/>
          <a:lstStyle>
            <a:lvl1pPr marL="0" indent="0">
              <a:lnSpc>
                <a:spcPts val="2000"/>
              </a:lnSpc>
              <a:spcBef>
                <a:spcPts val="1000"/>
              </a:spcBef>
              <a:buNone/>
              <a:defRPr sz="1600"/>
            </a:lvl1pPr>
          </a:lstStyle>
          <a:p>
            <a:pPr lvl="0"/>
            <a:r>
              <a:rPr lang="en-US"/>
              <a:t>Text</a:t>
            </a:r>
          </a:p>
        </p:txBody>
      </p:sp>
    </p:spTree>
    <p:extLst>
      <p:ext uri="{BB962C8B-B14F-4D97-AF65-F5344CB8AC3E}">
        <p14:creationId xmlns:p14="http://schemas.microsoft.com/office/powerpoint/2010/main" val="1097885719"/>
      </p:ext>
    </p:extLst>
  </p:cSld>
  <p:clrMapOvr>
    <a:masterClrMapping/>
  </p:clrMapOvr>
  <p:extLst>
    <p:ext uri="{DCECCB84-F9BA-43D5-87BE-67443E8EF086}">
      <p15:sldGuideLst xmlns:p15="http://schemas.microsoft.com/office/powerpoint/2012/main">
        <p15:guide id="1" pos="688" userDrawn="1">
          <p15:clr>
            <a:srgbClr val="FBAE40"/>
          </p15:clr>
        </p15:guide>
        <p15:guide id="2" orient="horz" pos="3884" userDrawn="1">
          <p15:clr>
            <a:srgbClr val="FBAE40"/>
          </p15:clr>
        </p15:guide>
        <p15:guide id="3" orient="horz" pos="527" userDrawn="1">
          <p15:clr>
            <a:srgbClr val="FBAE40"/>
          </p15:clr>
        </p15:guide>
        <p15:guide id="4" pos="2639" userDrawn="1">
          <p15:clr>
            <a:srgbClr val="FBAE40"/>
          </p15:clr>
        </p15:guide>
        <p15:guide id="5" pos="2729" userDrawn="1">
          <p15:clr>
            <a:srgbClr val="FBAE40"/>
          </p15:clr>
        </p15:guide>
        <p15:guide id="6" pos="4951"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7" y="1376367"/>
            <a:ext cx="8642351" cy="2957195"/>
          </a:xfrm>
        </p:spPr>
        <p:txBody>
          <a:bodyPr anchor="t" anchorCtr="0"/>
          <a:lstStyle>
            <a:lvl1pPr algn="l">
              <a:lnSpc>
                <a:spcPts val="4900"/>
              </a:lnSpc>
              <a:defRPr sz="4200"/>
            </a:lvl1pPr>
          </a:lstStyle>
          <a:p>
            <a:r>
              <a:rPr lang="en-US"/>
              <a:t>Text</a:t>
            </a:r>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7" y="4920484"/>
            <a:ext cx="5930951"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3754849137"/>
      </p:ext>
    </p:extLst>
  </p:cSld>
  <p:clrMapOvr>
    <a:masterClrMapping/>
  </p:clrMapOvr>
  <p:extLst>
    <p:ext uri="{DCECCB84-F9BA-43D5-87BE-67443E8EF086}">
      <p15:sldGuideLst xmlns:p15="http://schemas.microsoft.com/office/powerpoint/2012/main">
        <p15:guide id="1" pos="1119" userDrawn="1">
          <p15:clr>
            <a:srgbClr val="FBAE40"/>
          </p15:clr>
        </p15:guide>
        <p15:guide id="3" orient="horz" pos="867" userDrawn="1">
          <p15:clr>
            <a:srgbClr val="FBAE40"/>
          </p15:clr>
        </p15:guide>
        <p15:guide id="7" pos="6563"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930401" y="1196978"/>
            <a:ext cx="8053387" cy="4225925"/>
          </a:xfrm>
        </p:spPr>
        <p:txBody>
          <a:bodyPr anchor="t" anchorCtr="0"/>
          <a:lstStyle>
            <a:lvl1pPr algn="l">
              <a:lnSpc>
                <a:spcPts val="4900"/>
              </a:lnSpc>
              <a:defRPr sz="4200"/>
            </a:lvl1pPr>
          </a:lstStyle>
          <a:p>
            <a:r>
              <a:rPr lang="en-US"/>
              <a:t>Text</a:t>
            </a:r>
          </a:p>
        </p:txBody>
      </p:sp>
      <p:grpSp>
        <p:nvGrpSpPr>
          <p:cNvPr id="10" name="Gruppieren 9">
            <a:extLst>
              <a:ext uri="{FF2B5EF4-FFF2-40B4-BE49-F238E27FC236}">
                <a16:creationId xmlns:a16="http://schemas.microsoft.com/office/drawing/2014/main" id="{3D7D60BF-B8A5-42C8-AB88-F7BB5984319C}"/>
              </a:ext>
            </a:extLst>
          </p:cNvPr>
          <p:cNvGrpSpPr/>
          <p:nvPr userDrawn="1"/>
        </p:nvGrpSpPr>
        <p:grpSpPr>
          <a:xfrm>
            <a:off x="689403" y="1036696"/>
            <a:ext cx="751839" cy="647244"/>
            <a:chOff x="689400" y="1036696"/>
            <a:chExt cx="751839" cy="647244"/>
          </a:xfrm>
          <a:solidFill>
            <a:schemeClr val="accent1"/>
          </a:solidFill>
        </p:grpSpPr>
        <p:sp>
          <p:nvSpPr>
            <p:cNvPr id="12" name="Freihandform: Form 11">
              <a:extLst>
                <a:ext uri="{FF2B5EF4-FFF2-40B4-BE49-F238E27FC236}">
                  <a16:creationId xmlns:a16="http://schemas.microsoft.com/office/drawing/2014/main" id="{7F80847F-9642-472C-A11D-8DE70A437853}"/>
                </a:ext>
              </a:extLst>
            </p:cNvPr>
            <p:cNvSpPr/>
            <p:nvPr userDrawn="1"/>
          </p:nvSpPr>
          <p:spPr>
            <a:xfrm>
              <a:off x="689400"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ihandform: Form 12">
              <a:extLst>
                <a:ext uri="{FF2B5EF4-FFF2-40B4-BE49-F238E27FC236}">
                  <a16:creationId xmlns:a16="http://schemas.microsoft.com/office/drawing/2014/main" id="{511C69D3-EE92-48F0-B5AC-897DB87FF318}"/>
                </a:ext>
              </a:extLst>
            </p:cNvPr>
            <p:cNvSpPr/>
            <p:nvPr userDrawn="1"/>
          </p:nvSpPr>
          <p:spPr>
            <a:xfrm>
              <a:off x="1120988" y="1036696"/>
              <a:ext cx="320251" cy="647244"/>
            </a:xfrm>
            <a:custGeom>
              <a:avLst/>
              <a:gdLst>
                <a:gd name="connsiteX0" fmla="*/ 320251 w 320251"/>
                <a:gd name="connsiteY0" fmla="*/ 0 h 647244"/>
                <a:gd name="connsiteX1" fmla="*/ 320251 w 320251"/>
                <a:gd name="connsiteY1" fmla="*/ 647244 h 647244"/>
                <a:gd name="connsiteX2" fmla="*/ 258703 w 320251"/>
                <a:gd name="connsiteY2" fmla="*/ 641040 h 647244"/>
                <a:gd name="connsiteX3" fmla="*/ 0 w 320251"/>
                <a:gd name="connsiteY3" fmla="*/ 323622 h 647244"/>
                <a:gd name="connsiteX4" fmla="*/ 258703 w 320251"/>
                <a:gd name="connsiteY4" fmla="*/ 6205 h 647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251" h="647244">
                  <a:moveTo>
                    <a:pt x="320251" y="0"/>
                  </a:moveTo>
                  <a:lnTo>
                    <a:pt x="320251" y="647244"/>
                  </a:lnTo>
                  <a:lnTo>
                    <a:pt x="258703" y="641040"/>
                  </a:lnTo>
                  <a:cubicBezTo>
                    <a:pt x="111062" y="610828"/>
                    <a:pt x="0" y="480195"/>
                    <a:pt x="0" y="323622"/>
                  </a:cubicBezTo>
                  <a:cubicBezTo>
                    <a:pt x="0" y="167050"/>
                    <a:pt x="111062" y="36416"/>
                    <a:pt x="258703" y="62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Tree>
    <p:extLst>
      <p:ext uri="{BB962C8B-B14F-4D97-AF65-F5344CB8AC3E}">
        <p14:creationId xmlns:p14="http://schemas.microsoft.com/office/powerpoint/2010/main" val="3007677265"/>
      </p:ext>
    </p:extLst>
  </p:cSld>
  <p:clrMapOvr>
    <a:masterClrMapping/>
  </p:clrMapOvr>
  <p:extLst>
    <p:ext uri="{DCECCB84-F9BA-43D5-87BE-67443E8EF086}">
      <p15:sldGuideLst xmlns:p15="http://schemas.microsoft.com/office/powerpoint/2012/main">
        <p15:guide id="1" pos="1209" userDrawn="1">
          <p15:clr>
            <a:srgbClr val="FBAE40"/>
          </p15:clr>
        </p15:guide>
        <p15:guide id="3" orient="horz" pos="754" userDrawn="1">
          <p15:clr>
            <a:srgbClr val="FBAE40"/>
          </p15:clr>
        </p15:guide>
        <p15:guide id="7" pos="628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5C175-5CDD-4119-8E88-D19A21B9E10B}"/>
              </a:ext>
            </a:extLst>
          </p:cNvPr>
          <p:cNvSpPr>
            <a:spLocks noGrp="1"/>
          </p:cNvSpPr>
          <p:nvPr>
            <p:ph type="ctrTitle" hasCustomPrompt="1"/>
          </p:nvPr>
        </p:nvSpPr>
        <p:spPr>
          <a:xfrm>
            <a:off x="1774829" y="1376369"/>
            <a:ext cx="8642351" cy="2957195"/>
          </a:xfrm>
        </p:spPr>
        <p:txBody>
          <a:bodyPr anchor="t" anchorCtr="0"/>
          <a:lstStyle>
            <a:lvl1pPr algn="l">
              <a:lnSpc>
                <a:spcPts val="4900"/>
              </a:lnSpc>
              <a:defRPr sz="4200"/>
            </a:lvl1pPr>
          </a:lstStyle>
          <a:p>
            <a:r>
              <a:rPr lang="en-US"/>
              <a:t>Text</a:t>
            </a:r>
          </a:p>
        </p:txBody>
      </p:sp>
      <p:sp>
        <p:nvSpPr>
          <p:cNvPr id="11" name="Freihandform: Form 10">
            <a:extLst>
              <a:ext uri="{FF2B5EF4-FFF2-40B4-BE49-F238E27FC236}">
                <a16:creationId xmlns:a16="http://schemas.microsoft.com/office/drawing/2014/main" id="{5964B511-30F2-4998-84B7-1784C8239540}"/>
              </a:ext>
            </a:extLst>
          </p:cNvPr>
          <p:cNvSpPr/>
          <p:nvPr userDrawn="1"/>
        </p:nvSpPr>
        <p:spPr>
          <a:xfrm>
            <a:off x="3130529" y="4920484"/>
            <a:ext cx="5930951" cy="1937516"/>
          </a:xfrm>
          <a:custGeom>
            <a:avLst/>
            <a:gdLst>
              <a:gd name="connsiteX0" fmla="*/ 2965475 w 5930950"/>
              <a:gd name="connsiteY0" fmla="*/ 0 h 1937516"/>
              <a:gd name="connsiteX1" fmla="*/ 5814425 w 5930950"/>
              <a:gd name="connsiteY1" fmla="*/ 1695624 h 1937516"/>
              <a:gd name="connsiteX2" fmla="*/ 5930950 w 5930950"/>
              <a:gd name="connsiteY2" fmla="*/ 1937516 h 1937516"/>
              <a:gd name="connsiteX3" fmla="*/ 0 w 5930950"/>
              <a:gd name="connsiteY3" fmla="*/ 1937516 h 1937516"/>
              <a:gd name="connsiteX4" fmla="*/ 116526 w 5930950"/>
              <a:gd name="connsiteY4" fmla="*/ 1695624 h 1937516"/>
              <a:gd name="connsiteX5" fmla="*/ 2965475 w 5930950"/>
              <a:gd name="connsiteY5" fmla="*/ 0 h 193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0950" h="1937516">
                <a:moveTo>
                  <a:pt x="2965475" y="0"/>
                </a:moveTo>
                <a:cubicBezTo>
                  <a:pt x="4195690" y="0"/>
                  <a:pt x="5265765" y="685634"/>
                  <a:pt x="5814425" y="1695624"/>
                </a:cubicBezTo>
                <a:lnTo>
                  <a:pt x="5930950" y="1937516"/>
                </a:lnTo>
                <a:lnTo>
                  <a:pt x="0" y="1937516"/>
                </a:lnTo>
                <a:lnTo>
                  <a:pt x="116526" y="1695624"/>
                </a:lnTo>
                <a:cubicBezTo>
                  <a:pt x="665185" y="685634"/>
                  <a:pt x="1735261" y="0"/>
                  <a:pt x="29654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Tree>
    <p:extLst>
      <p:ext uri="{BB962C8B-B14F-4D97-AF65-F5344CB8AC3E}">
        <p14:creationId xmlns:p14="http://schemas.microsoft.com/office/powerpoint/2010/main" val="1191978025"/>
      </p:ext>
    </p:extLst>
  </p:cSld>
  <p:clrMapOvr>
    <a:masterClrMapping/>
  </p:clrMapOvr>
  <p:extLst>
    <p:ext uri="{DCECCB84-F9BA-43D5-87BE-67443E8EF086}">
      <p15:sldGuideLst xmlns:p15="http://schemas.microsoft.com/office/powerpoint/2012/main">
        <p15:guide id="1" pos="1119" userDrawn="1">
          <p15:clr>
            <a:srgbClr val="FBAE40"/>
          </p15:clr>
        </p15:guide>
        <p15:guide id="2" orient="horz" pos="3884" userDrawn="1">
          <p15:clr>
            <a:srgbClr val="FBAE40"/>
          </p15:clr>
        </p15:guide>
        <p15:guide id="3" orient="horz" pos="867" userDrawn="1">
          <p15:clr>
            <a:srgbClr val="FBAE40"/>
          </p15:clr>
        </p15:guide>
        <p15:guide id="7" pos="6563"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a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1" name="Textplatzhalter 10">
            <a:extLst>
              <a:ext uri="{FF2B5EF4-FFF2-40B4-BE49-F238E27FC236}">
                <a16:creationId xmlns:a16="http://schemas.microsoft.com/office/drawing/2014/main" id="{B6E5D53F-7DAF-4F61-824D-F022EB3CE1AB}"/>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5556251" y="873125"/>
            <a:ext cx="3492500" cy="2303463"/>
          </a:xfrm>
          <a:solidFill>
            <a:schemeClr val="bg2"/>
          </a:solidFill>
        </p:spPr>
        <p:txBody>
          <a:bodyPr/>
          <a:lstStyle>
            <a:lvl1pPr marL="0" indent="0">
              <a:buNone/>
              <a:defRPr/>
            </a:lvl1pPr>
          </a:lstStyle>
          <a:p>
            <a:r>
              <a:rPr lang="en-US"/>
              <a:t>Picture</a:t>
            </a:r>
          </a:p>
        </p:txBody>
      </p:sp>
      <p:sp>
        <p:nvSpPr>
          <p:cNvPr id="14" name="Bildplatzhalter 12">
            <a:extLst>
              <a:ext uri="{FF2B5EF4-FFF2-40B4-BE49-F238E27FC236}">
                <a16:creationId xmlns:a16="http://schemas.microsoft.com/office/drawing/2014/main" id="{23D20519-BE1F-47AD-B0B7-B21A8A364938}"/>
              </a:ext>
            </a:extLst>
          </p:cNvPr>
          <p:cNvSpPr>
            <a:spLocks noGrp="1"/>
          </p:cNvSpPr>
          <p:nvPr>
            <p:ph type="pic" sz="quarter" idx="15" hasCustomPrompt="1"/>
          </p:nvPr>
        </p:nvSpPr>
        <p:spPr>
          <a:xfrm>
            <a:off x="9228141" y="2492379"/>
            <a:ext cx="2268537" cy="3097213"/>
          </a:xfrm>
          <a:solidFill>
            <a:schemeClr val="bg2"/>
          </a:solidFill>
        </p:spPr>
        <p:txBody>
          <a:bodyPr/>
          <a:lstStyle>
            <a:lvl1pPr marL="0" indent="0">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6240463" y="3357567"/>
            <a:ext cx="2808288" cy="2124075"/>
          </a:xfrm>
          <a:solidFill>
            <a:schemeClr val="bg2"/>
          </a:solidFill>
        </p:spPr>
        <p:txBody>
          <a:bodyPr/>
          <a:lstStyle>
            <a:lvl1pPr marL="0" indent="0">
              <a:buNone/>
              <a:defRPr/>
            </a:lvl1pPr>
          </a:lstStyle>
          <a:p>
            <a:r>
              <a:rPr lang="en-US"/>
              <a:t>Picture</a:t>
            </a:r>
          </a:p>
        </p:txBody>
      </p:sp>
      <p:sp>
        <p:nvSpPr>
          <p:cNvPr id="12" name="Textplatzhalter 10">
            <a:extLst>
              <a:ext uri="{FF2B5EF4-FFF2-40B4-BE49-F238E27FC236}">
                <a16:creationId xmlns:a16="http://schemas.microsoft.com/office/drawing/2014/main" id="{1DCCAD19-91AB-4F67-8E81-6CF81A62D880}"/>
              </a:ext>
            </a:extLst>
          </p:cNvPr>
          <p:cNvSpPr>
            <a:spLocks noGrp="1"/>
          </p:cNvSpPr>
          <p:nvPr>
            <p:ph type="body" sz="quarter" idx="17" hasCustomPrompt="1"/>
          </p:nvPr>
        </p:nvSpPr>
        <p:spPr>
          <a:xfrm>
            <a:off x="658816" y="2420939"/>
            <a:ext cx="4645025"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2115115339"/>
      </p:ext>
    </p:extLst>
  </p:cSld>
  <p:clrMapOvr>
    <a:masterClrMapping/>
  </p:clrMapOvr>
  <p:extLst>
    <p:ext uri="{DCECCB84-F9BA-43D5-87BE-67443E8EF086}">
      <p15:sldGuideLst xmlns:p15="http://schemas.microsoft.com/office/powerpoint/2012/main">
        <p15:guide id="1" pos="3500" userDrawn="1">
          <p15:clr>
            <a:srgbClr val="9FCC3B"/>
          </p15:clr>
        </p15:guide>
        <p15:guide id="2" pos="5700" userDrawn="1">
          <p15:clr>
            <a:srgbClr val="9FCC3B"/>
          </p15:clr>
        </p15:guide>
        <p15:guide id="3" pos="5813" userDrawn="1">
          <p15:clr>
            <a:srgbClr val="9FCC3B"/>
          </p15:clr>
        </p15:guide>
        <p15:guide id="4" pos="7243" userDrawn="1">
          <p15:clr>
            <a:srgbClr val="9FCC3B"/>
          </p15:clr>
        </p15:guide>
        <p15:guide id="5" orient="horz" pos="550" userDrawn="1">
          <p15:clr>
            <a:srgbClr val="9FCC3B"/>
          </p15:clr>
        </p15:guide>
        <p15:guide id="11" pos="3931" userDrawn="1">
          <p15:clr>
            <a:srgbClr val="9FCC3B"/>
          </p15:clr>
        </p15:guide>
        <p15:guide id="12" pos="3341"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0" name="Bildplatzhalter 12">
            <a:extLst>
              <a:ext uri="{FF2B5EF4-FFF2-40B4-BE49-F238E27FC236}">
                <a16:creationId xmlns:a16="http://schemas.microsoft.com/office/drawing/2014/main" id="{1D9E56F7-E57F-4571-BA9F-97D6D88DF527}"/>
              </a:ext>
            </a:extLst>
          </p:cNvPr>
          <p:cNvSpPr>
            <a:spLocks noGrp="1"/>
          </p:cNvSpPr>
          <p:nvPr>
            <p:ph type="pic" sz="quarter" idx="14" hasCustomPrompt="1"/>
          </p:nvPr>
        </p:nvSpPr>
        <p:spPr>
          <a:xfrm>
            <a:off x="6311903" y="2420942"/>
            <a:ext cx="5184775" cy="3708399"/>
          </a:xfrm>
          <a:solidFill>
            <a:schemeClr val="bg2"/>
          </a:solidFill>
        </p:spPr>
        <p:txBody>
          <a:bodyPr/>
          <a:lstStyle>
            <a:lvl1pPr marL="0" indent="0">
              <a:buNone/>
              <a:defRPr/>
            </a:lvl1pPr>
          </a:lstStyle>
          <a:p>
            <a:r>
              <a:rPr lang="en-US"/>
              <a:t>Picture</a:t>
            </a:r>
          </a:p>
        </p:txBody>
      </p:sp>
      <p:sp>
        <p:nvSpPr>
          <p:cNvPr id="8" name="Textplatzhalter 10">
            <a:extLst>
              <a:ext uri="{FF2B5EF4-FFF2-40B4-BE49-F238E27FC236}">
                <a16:creationId xmlns:a16="http://schemas.microsoft.com/office/drawing/2014/main" id="{A501592A-B36E-404C-94CF-74598820DA44}"/>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9" name="Textplatzhalter 10">
            <a:extLst>
              <a:ext uri="{FF2B5EF4-FFF2-40B4-BE49-F238E27FC236}">
                <a16:creationId xmlns:a16="http://schemas.microsoft.com/office/drawing/2014/main" id="{A5269D0B-0CDF-4DF5-B4A9-54FFD856F93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117015830"/>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guide id="5" pos="3976" userDrawn="1">
          <p15:clr>
            <a:srgbClr val="9FCC3B"/>
          </p15:clr>
        </p15:guide>
        <p15:guide id="6" pos="7243" userDrawn="1">
          <p15:clr>
            <a:srgbClr val="9FCC3B"/>
          </p15:clr>
        </p15:guide>
        <p15:guide id="7" orient="horz" pos="890" userDrawn="1">
          <p15:clr>
            <a:srgbClr val="9FCC3B"/>
          </p15:clr>
        </p15:guide>
        <p15:guide id="8" orient="horz" pos="3271" userDrawn="1">
          <p15:clr>
            <a:srgbClr val="9FCC3B"/>
          </p15:clr>
        </p15:guide>
        <p15:guide id="9" pos="3840" userDrawn="1">
          <p15:clr>
            <a:srgbClr val="9FCC3B"/>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oxes">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3473580-DCB2-44A8-92DD-089296D6ED28}"/>
              </a:ext>
            </a:extLst>
          </p:cNvPr>
          <p:cNvSpPr>
            <a:spLocks noGrp="1"/>
          </p:cNvSpPr>
          <p:nvPr>
            <p:ph type="body" sz="quarter" idx="14" hasCustomPrompt="1"/>
          </p:nvPr>
        </p:nvSpPr>
        <p:spPr>
          <a:xfrm>
            <a:off x="658816" y="3141663"/>
            <a:ext cx="2268537" cy="2266950"/>
          </a:xfrm>
          <a:prstGeom prst="roundRect">
            <a:avLst>
              <a:gd name="adj" fmla="val 6218"/>
            </a:avLst>
          </a:prstGeom>
          <a:solidFill>
            <a:schemeClr val="accent1"/>
          </a:solidFill>
        </p:spPr>
        <p:txBody>
          <a:bodyPr/>
          <a:lstStyle>
            <a:lvl1pPr marL="0" indent="0">
              <a:buNone/>
              <a:defRPr/>
            </a:lvl1pPr>
          </a:lstStyle>
          <a:p>
            <a:pPr lvl="0"/>
            <a:r>
              <a:rPr lang="en-US"/>
              <a:t> </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p:nvPr>
        </p:nvSpPr>
        <p:spPr>
          <a:xfrm>
            <a:off x="658815" y="701346"/>
            <a:ext cx="5764847" cy="890921"/>
          </a:xfrm>
        </p:spPr>
        <p:txBody>
          <a:bodyPr/>
          <a:lstStyle/>
          <a:p>
            <a:r>
              <a:rPr lang="en-US"/>
              <a:t>Click to edit Master title style</a:t>
            </a:r>
          </a:p>
        </p:txBody>
      </p:sp>
      <p:sp>
        <p:nvSpPr>
          <p:cNvPr id="16" name="Textplatzhalter 15">
            <a:extLst>
              <a:ext uri="{FF2B5EF4-FFF2-40B4-BE49-F238E27FC236}">
                <a16:creationId xmlns:a16="http://schemas.microsoft.com/office/drawing/2014/main" id="{69392B6D-F943-495D-8546-5ACFB917087C}"/>
              </a:ext>
            </a:extLst>
          </p:cNvPr>
          <p:cNvSpPr>
            <a:spLocks noGrp="1"/>
          </p:cNvSpPr>
          <p:nvPr>
            <p:ph type="body" sz="quarter" idx="15" hasCustomPrompt="1"/>
          </p:nvPr>
        </p:nvSpPr>
        <p:spPr>
          <a:xfrm>
            <a:off x="80327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7" name="Textplatzhalter 8">
            <a:extLst>
              <a:ext uri="{FF2B5EF4-FFF2-40B4-BE49-F238E27FC236}">
                <a16:creationId xmlns:a16="http://schemas.microsoft.com/office/drawing/2014/main" id="{9D3ADCB1-37CD-4560-B33F-F272803F0D7A}"/>
              </a:ext>
            </a:extLst>
          </p:cNvPr>
          <p:cNvSpPr>
            <a:spLocks noGrp="1"/>
          </p:cNvSpPr>
          <p:nvPr>
            <p:ph type="body" sz="quarter" idx="16" hasCustomPrompt="1"/>
          </p:nvPr>
        </p:nvSpPr>
        <p:spPr>
          <a:xfrm>
            <a:off x="3106741" y="3141663"/>
            <a:ext cx="2268537" cy="2266950"/>
          </a:xfrm>
          <a:prstGeom prst="roundRect">
            <a:avLst>
              <a:gd name="adj" fmla="val 6218"/>
            </a:avLst>
          </a:prstGeom>
          <a:solidFill>
            <a:schemeClr val="accent2"/>
          </a:solidFill>
        </p:spPr>
        <p:txBody>
          <a:bodyPr/>
          <a:lstStyle>
            <a:lvl1pPr marL="0" indent="0">
              <a:buNone/>
              <a:defRPr/>
            </a:lvl1pPr>
          </a:lstStyle>
          <a:p>
            <a:pPr lvl="0"/>
            <a:r>
              <a:rPr lang="en-US"/>
              <a:t> </a:t>
            </a:r>
          </a:p>
        </p:txBody>
      </p:sp>
      <p:sp>
        <p:nvSpPr>
          <p:cNvPr id="18" name="Textplatzhalter 17">
            <a:extLst>
              <a:ext uri="{FF2B5EF4-FFF2-40B4-BE49-F238E27FC236}">
                <a16:creationId xmlns:a16="http://schemas.microsoft.com/office/drawing/2014/main" id="{B2C49599-1302-4D60-B0C3-2C5C91DEBAB9}"/>
              </a:ext>
            </a:extLst>
          </p:cNvPr>
          <p:cNvSpPr>
            <a:spLocks noGrp="1"/>
          </p:cNvSpPr>
          <p:nvPr>
            <p:ph type="body" sz="quarter" idx="17" hasCustomPrompt="1"/>
          </p:nvPr>
        </p:nvSpPr>
        <p:spPr>
          <a:xfrm>
            <a:off x="3251201"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9" name="Textplatzhalter 8">
            <a:extLst>
              <a:ext uri="{FF2B5EF4-FFF2-40B4-BE49-F238E27FC236}">
                <a16:creationId xmlns:a16="http://schemas.microsoft.com/office/drawing/2014/main" id="{7FC1F769-4B74-4A40-B7B8-D1A0677E25DE}"/>
              </a:ext>
            </a:extLst>
          </p:cNvPr>
          <p:cNvSpPr>
            <a:spLocks noGrp="1"/>
          </p:cNvSpPr>
          <p:nvPr>
            <p:ph type="body" sz="quarter" idx="18" hasCustomPrompt="1"/>
          </p:nvPr>
        </p:nvSpPr>
        <p:spPr>
          <a:xfrm>
            <a:off x="5550857" y="3141663"/>
            <a:ext cx="2268537" cy="2266950"/>
          </a:xfrm>
          <a:prstGeom prst="roundRect">
            <a:avLst>
              <a:gd name="adj" fmla="val 6218"/>
            </a:avLst>
          </a:prstGeom>
          <a:solidFill>
            <a:schemeClr val="accent3"/>
          </a:solidFill>
        </p:spPr>
        <p:txBody>
          <a:bodyPr/>
          <a:lstStyle>
            <a:lvl1pPr marL="0" indent="0">
              <a:buNone/>
              <a:defRPr/>
            </a:lvl1pPr>
          </a:lstStyle>
          <a:p>
            <a:pPr lvl="0"/>
            <a:r>
              <a:rPr lang="en-US"/>
              <a:t> </a:t>
            </a:r>
          </a:p>
        </p:txBody>
      </p:sp>
      <p:sp>
        <p:nvSpPr>
          <p:cNvPr id="20" name="Textplatzhalter 19">
            <a:extLst>
              <a:ext uri="{FF2B5EF4-FFF2-40B4-BE49-F238E27FC236}">
                <a16:creationId xmlns:a16="http://schemas.microsoft.com/office/drawing/2014/main" id="{EC6B1DDF-95B0-434F-999D-F04F1C8880E8}"/>
              </a:ext>
            </a:extLst>
          </p:cNvPr>
          <p:cNvSpPr>
            <a:spLocks noGrp="1"/>
          </p:cNvSpPr>
          <p:nvPr>
            <p:ph type="body" sz="quarter" idx="19" hasCustomPrompt="1"/>
          </p:nvPr>
        </p:nvSpPr>
        <p:spPr>
          <a:xfrm>
            <a:off x="569531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21" name="Textplatzhalter 8">
            <a:extLst>
              <a:ext uri="{FF2B5EF4-FFF2-40B4-BE49-F238E27FC236}">
                <a16:creationId xmlns:a16="http://schemas.microsoft.com/office/drawing/2014/main" id="{5EA95B51-C04E-4E6D-81EF-788423394811}"/>
              </a:ext>
            </a:extLst>
          </p:cNvPr>
          <p:cNvSpPr>
            <a:spLocks noGrp="1"/>
          </p:cNvSpPr>
          <p:nvPr>
            <p:ph type="body" sz="quarter" idx="20" hasCustomPrompt="1"/>
          </p:nvPr>
        </p:nvSpPr>
        <p:spPr>
          <a:xfrm>
            <a:off x="8004178" y="3141663"/>
            <a:ext cx="2268537" cy="2266950"/>
          </a:xfrm>
          <a:prstGeom prst="roundRect">
            <a:avLst>
              <a:gd name="adj" fmla="val 6218"/>
            </a:avLst>
          </a:prstGeom>
          <a:solidFill>
            <a:schemeClr val="accent4"/>
          </a:solidFill>
        </p:spPr>
        <p:txBody>
          <a:bodyPr/>
          <a:lstStyle>
            <a:lvl1pPr marL="0" indent="0">
              <a:buNone/>
              <a:defRPr/>
            </a:lvl1pPr>
          </a:lstStyle>
          <a:p>
            <a:pPr lvl="0"/>
            <a:r>
              <a:rPr lang="en-US"/>
              <a:t> </a:t>
            </a:r>
          </a:p>
        </p:txBody>
      </p:sp>
      <p:sp>
        <p:nvSpPr>
          <p:cNvPr id="22" name="Textplatzhalter 21">
            <a:extLst>
              <a:ext uri="{FF2B5EF4-FFF2-40B4-BE49-F238E27FC236}">
                <a16:creationId xmlns:a16="http://schemas.microsoft.com/office/drawing/2014/main" id="{94FFB5B0-B7B5-47D6-B645-07EFF3E39A77}"/>
              </a:ext>
            </a:extLst>
          </p:cNvPr>
          <p:cNvSpPr>
            <a:spLocks noGrp="1"/>
          </p:cNvSpPr>
          <p:nvPr>
            <p:ph type="body" sz="quarter" idx="21" hasCustomPrompt="1"/>
          </p:nvPr>
        </p:nvSpPr>
        <p:spPr>
          <a:xfrm>
            <a:off x="8148637" y="3141663"/>
            <a:ext cx="2124075" cy="2266950"/>
          </a:xfrm>
          <a:custGeom>
            <a:avLst/>
            <a:gdLst>
              <a:gd name="connsiteX0" fmla="*/ 0 w 2124075"/>
              <a:gd name="connsiteY0" fmla="*/ 0 h 2266950"/>
              <a:gd name="connsiteX1" fmla="*/ 1983116 w 2124075"/>
              <a:gd name="connsiteY1" fmla="*/ 0 h 2266950"/>
              <a:gd name="connsiteX2" fmla="*/ 2124075 w 2124075"/>
              <a:gd name="connsiteY2" fmla="*/ 140959 h 2266950"/>
              <a:gd name="connsiteX3" fmla="*/ 2124075 w 2124075"/>
              <a:gd name="connsiteY3" fmla="*/ 2125991 h 2266950"/>
              <a:gd name="connsiteX4" fmla="*/ 1983116 w 2124075"/>
              <a:gd name="connsiteY4" fmla="*/ 2266950 h 2266950"/>
              <a:gd name="connsiteX5" fmla="*/ 0 w 2124075"/>
              <a:gd name="connsiteY5" fmla="*/ 226695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4075" h="2266950">
                <a:moveTo>
                  <a:pt x="0" y="0"/>
                </a:moveTo>
                <a:lnTo>
                  <a:pt x="1983116" y="0"/>
                </a:lnTo>
                <a:cubicBezTo>
                  <a:pt x="2060966" y="0"/>
                  <a:pt x="2124075" y="63109"/>
                  <a:pt x="2124075" y="140959"/>
                </a:cubicBezTo>
                <a:lnTo>
                  <a:pt x="2124075" y="2125991"/>
                </a:lnTo>
                <a:cubicBezTo>
                  <a:pt x="2124075" y="2203841"/>
                  <a:pt x="2060966" y="2266950"/>
                  <a:pt x="1983116" y="2266950"/>
                </a:cubicBezTo>
                <a:lnTo>
                  <a:pt x="0" y="2266950"/>
                </a:lnTo>
                <a:close/>
              </a:path>
            </a:pathLst>
          </a:custGeom>
          <a:solidFill>
            <a:schemeClr val="bg2"/>
          </a:solidFill>
        </p:spPr>
        <p:txBody>
          <a:bodyPr wrap="square" lIns="216000" bIns="162000" anchor="b" anchorCtr="0">
            <a:noAutofit/>
          </a:bodyPr>
          <a:lstStyle>
            <a:lvl1pPr marL="0" indent="0">
              <a:spcBef>
                <a:spcPts val="600"/>
              </a:spcBef>
              <a:buNone/>
              <a:defRPr sz="1800" b="1"/>
            </a:lvl1pPr>
            <a:lvl2pPr marL="0" indent="0">
              <a:spcBef>
                <a:spcPts val="600"/>
              </a:spcBef>
              <a:buNone/>
              <a:defRPr sz="1600"/>
            </a:lvl2pPr>
          </a:lstStyle>
          <a:p>
            <a:pPr lvl="0"/>
            <a:r>
              <a:rPr lang="en-US"/>
              <a:t>Title</a:t>
            </a:r>
          </a:p>
          <a:p>
            <a:pPr lvl="1"/>
            <a:r>
              <a:rPr lang="en-US"/>
              <a:t>Text</a:t>
            </a:r>
          </a:p>
        </p:txBody>
      </p:sp>
      <p:sp>
        <p:nvSpPr>
          <p:cNvPr id="15" name="Textplatzhalter 10">
            <a:extLst>
              <a:ext uri="{FF2B5EF4-FFF2-40B4-BE49-F238E27FC236}">
                <a16:creationId xmlns:a16="http://schemas.microsoft.com/office/drawing/2014/main" id="{82C1ABC3-4B9D-4D75-9281-7E5DEC94BCA8}"/>
              </a:ext>
            </a:extLst>
          </p:cNvPr>
          <p:cNvSpPr>
            <a:spLocks noGrp="1"/>
          </p:cNvSpPr>
          <p:nvPr>
            <p:ph type="body" sz="quarter" idx="22" hasCustomPrompt="1"/>
          </p:nvPr>
        </p:nvSpPr>
        <p:spPr>
          <a:xfrm>
            <a:off x="658815" y="2420943"/>
            <a:ext cx="9613900" cy="611019"/>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p:txBody>
      </p:sp>
      <p:sp>
        <p:nvSpPr>
          <p:cNvPr id="23" name="Textplatzhalter 10">
            <a:extLst>
              <a:ext uri="{FF2B5EF4-FFF2-40B4-BE49-F238E27FC236}">
                <a16:creationId xmlns:a16="http://schemas.microsoft.com/office/drawing/2014/main" id="{39DD9D1E-FA01-4A84-A65F-FC88287C12A7}"/>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722926074"/>
      </p:ext>
    </p:extLst>
  </p:cSld>
  <p:clrMapOvr>
    <a:masterClrMapping/>
  </p:clrMapOvr>
  <p:extLst>
    <p:ext uri="{DCECCB84-F9BA-43D5-87BE-67443E8EF086}">
      <p15:sldGuideLst xmlns:p15="http://schemas.microsoft.com/office/powerpoint/2012/main">
        <p15:guide id="1" orient="horz" pos="436" userDrawn="1">
          <p15:clr>
            <a:srgbClr val="FBAE40"/>
          </p15:clr>
        </p15:guide>
        <p15:guide id="6" pos="7243" userDrawn="1">
          <p15:clr>
            <a:srgbClr val="FBAE40"/>
          </p15:clr>
        </p15:guide>
        <p15:guide id="7" orient="horz" pos="731" userDrawn="1">
          <p15:clr>
            <a:srgbClr val="9FCC3B"/>
          </p15:clr>
        </p15:guide>
        <p15:guide id="8" orient="horz" pos="1979" userDrawn="1">
          <p15:clr>
            <a:srgbClr val="9FCC3B"/>
          </p15:clr>
        </p15:guide>
        <p15:guide id="9" orient="horz" pos="3407" userDrawn="1">
          <p15:clr>
            <a:srgbClr val="9FCC3B"/>
          </p15:clr>
        </p15:guide>
        <p15:guide id="10" pos="1844" userDrawn="1">
          <p15:clr>
            <a:srgbClr val="9FCC3B"/>
          </p15:clr>
        </p15:guide>
        <p15:guide id="11" pos="1959" userDrawn="1">
          <p15:clr>
            <a:srgbClr val="9FCC3B"/>
          </p15:clr>
        </p15:guide>
        <p15:guide id="14" pos="3387" userDrawn="1">
          <p15:clr>
            <a:srgbClr val="9FCC3B"/>
          </p15:clr>
        </p15:guide>
        <p15:guide id="15" pos="3500" userDrawn="1">
          <p15:clr>
            <a:srgbClr val="9FCC3B"/>
          </p15:clr>
        </p15:guide>
        <p15:guide id="16" pos="4929" userDrawn="1">
          <p15:clr>
            <a:srgbClr val="9FCC3B"/>
          </p15:clr>
        </p15:guide>
        <p15:guide id="17" pos="5043" userDrawn="1">
          <p15:clr>
            <a:srgbClr val="9FCC3B"/>
          </p15:clr>
        </p15:guide>
        <p15:guide id="18" pos="6471"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8" name="Diagrammplatzhalter 7">
            <a:extLst>
              <a:ext uri="{FF2B5EF4-FFF2-40B4-BE49-F238E27FC236}">
                <a16:creationId xmlns:a16="http://schemas.microsoft.com/office/drawing/2014/main" id="{824B683F-D51E-4FA5-9DE0-473BFB6D96AB}"/>
              </a:ext>
            </a:extLst>
          </p:cNvPr>
          <p:cNvSpPr>
            <a:spLocks noGrp="1"/>
          </p:cNvSpPr>
          <p:nvPr>
            <p:ph type="chart" sz="quarter" idx="14"/>
          </p:nvPr>
        </p:nvSpPr>
        <p:spPr>
          <a:xfrm>
            <a:off x="6311902" y="2420938"/>
            <a:ext cx="5508625" cy="3708400"/>
          </a:xfrm>
        </p:spPr>
        <p:txBody>
          <a:bodyPr/>
          <a:lstStyle/>
          <a:p>
            <a:r>
              <a:rPr lang="en-US"/>
              <a:t>Click icon to add chart</a:t>
            </a:r>
          </a:p>
        </p:txBody>
      </p:sp>
      <p:sp>
        <p:nvSpPr>
          <p:cNvPr id="10" name="Textplatzhalter 10">
            <a:extLst>
              <a:ext uri="{FF2B5EF4-FFF2-40B4-BE49-F238E27FC236}">
                <a16:creationId xmlns:a16="http://schemas.microsoft.com/office/drawing/2014/main" id="{9FCA3278-2006-459E-8598-C2C7A48C03A0}"/>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BC0DF96A-D320-427E-95FC-1AB7FCA4A839}"/>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960205220"/>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66735" y="1108000"/>
            <a:ext cx="5400000" cy="5400000"/>
          </a:xfrm>
          <a:prstGeom prst="ellipse">
            <a:avLst/>
          </a:prstGeom>
          <a:solidFill>
            <a:schemeClr val="bg2"/>
          </a:solidFill>
        </p:spPr>
        <p:txBody>
          <a:bodyPr/>
          <a:lstStyle>
            <a:lvl1pPr marL="0" indent="0" algn="ctr">
              <a:buNone/>
              <a:defRPr/>
            </a:lvl1pPr>
          </a:lstStyle>
          <a:p>
            <a:r>
              <a:rPr lang="en-US"/>
              <a:t>Picture</a:t>
            </a:r>
          </a:p>
        </p:txBody>
      </p:sp>
      <p:sp>
        <p:nvSpPr>
          <p:cNvPr id="9" name="Textplatzhalter 10">
            <a:extLst>
              <a:ext uri="{FF2B5EF4-FFF2-40B4-BE49-F238E27FC236}">
                <a16:creationId xmlns:a16="http://schemas.microsoft.com/office/drawing/2014/main" id="{6D53EB26-6F32-4016-B52F-945CB5EB2B4A}"/>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0" name="Textplatzhalter 10">
            <a:extLst>
              <a:ext uri="{FF2B5EF4-FFF2-40B4-BE49-F238E27FC236}">
                <a16:creationId xmlns:a16="http://schemas.microsoft.com/office/drawing/2014/main" id="{A573F957-E9B5-4845-9AFA-811069DF8300}"/>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719291763"/>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Title</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3" name="Bildplatzhalter 12">
            <a:extLst>
              <a:ext uri="{FF2B5EF4-FFF2-40B4-BE49-F238E27FC236}">
                <a16:creationId xmlns:a16="http://schemas.microsoft.com/office/drawing/2014/main" id="{3A216C72-C36F-470E-80D5-28CA502D5D6D}"/>
              </a:ext>
            </a:extLst>
          </p:cNvPr>
          <p:cNvSpPr>
            <a:spLocks noGrp="1"/>
          </p:cNvSpPr>
          <p:nvPr>
            <p:ph type="pic" sz="quarter" idx="14" hasCustomPrompt="1"/>
          </p:nvPr>
        </p:nvSpPr>
        <p:spPr>
          <a:xfrm>
            <a:off x="6322283" y="1614426"/>
            <a:ext cx="3492500" cy="3492000"/>
          </a:xfrm>
          <a:prstGeom prst="ellipse">
            <a:avLst/>
          </a:prstGeom>
          <a:solidFill>
            <a:schemeClr val="bg2"/>
          </a:solidFill>
        </p:spPr>
        <p:txBody>
          <a:bodyPr/>
          <a:lstStyle>
            <a:lvl1pPr marL="0" indent="0" algn="ctr">
              <a:buNone/>
              <a:defRPr/>
            </a:lvl1pPr>
          </a:lstStyle>
          <a:p>
            <a:r>
              <a:rPr lang="en-US"/>
              <a:t>Picture</a:t>
            </a:r>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9660525" y="3969338"/>
            <a:ext cx="2160000" cy="2160000"/>
          </a:xfrm>
          <a:prstGeom prst="ellipse">
            <a:avLst/>
          </a:prstGeom>
          <a:solidFill>
            <a:schemeClr val="bg2"/>
          </a:solidFill>
        </p:spPr>
        <p:txBody>
          <a:bodyPr/>
          <a:lstStyle>
            <a:lvl1pPr marL="0" indent="0" algn="ctr">
              <a:buNone/>
              <a:defRPr/>
            </a:lvl1pPr>
          </a:lstStyle>
          <a:p>
            <a:r>
              <a:rPr lang="en-US"/>
              <a:t>Picture</a:t>
            </a:r>
          </a:p>
        </p:txBody>
      </p:sp>
      <p:sp>
        <p:nvSpPr>
          <p:cNvPr id="10" name="Textplatzhalter 10">
            <a:extLst>
              <a:ext uri="{FF2B5EF4-FFF2-40B4-BE49-F238E27FC236}">
                <a16:creationId xmlns:a16="http://schemas.microsoft.com/office/drawing/2014/main" id="{44B41177-000D-46F4-84D1-379246EA50FD}"/>
              </a:ext>
            </a:extLst>
          </p:cNvPr>
          <p:cNvSpPr>
            <a:spLocks noGrp="1"/>
          </p:cNvSpPr>
          <p:nvPr>
            <p:ph type="body" sz="quarter" idx="17" hasCustomPrompt="1"/>
          </p:nvPr>
        </p:nvSpPr>
        <p:spPr>
          <a:xfrm>
            <a:off x="658813" y="2420939"/>
            <a:ext cx="543718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284189224"/>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Categorization</a:t>
            </a:r>
          </a:p>
        </p:txBody>
      </p:sp>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15" name="Bildplatzhalter 12">
            <a:extLst>
              <a:ext uri="{FF2B5EF4-FFF2-40B4-BE49-F238E27FC236}">
                <a16:creationId xmlns:a16="http://schemas.microsoft.com/office/drawing/2014/main" id="{FF25527B-DA6D-49CD-937C-80F0E293EFF1}"/>
              </a:ext>
            </a:extLst>
          </p:cNvPr>
          <p:cNvSpPr>
            <a:spLocks noGrp="1"/>
          </p:cNvSpPr>
          <p:nvPr>
            <p:ph type="pic" sz="quarter" idx="16" hasCustomPrompt="1"/>
          </p:nvPr>
        </p:nvSpPr>
        <p:spPr>
          <a:xfrm>
            <a:off x="8591963" y="2674592"/>
            <a:ext cx="3009600" cy="3009600"/>
          </a:xfrm>
          <a:prstGeom prst="ellipse">
            <a:avLst/>
          </a:prstGeom>
          <a:solidFill>
            <a:schemeClr val="bg2"/>
          </a:solidFill>
        </p:spPr>
        <p:txBody>
          <a:bodyPr/>
          <a:lstStyle>
            <a:lvl1pPr marL="0" indent="0" algn="ctr">
              <a:buNone/>
              <a:defRPr/>
            </a:lvl1pPr>
          </a:lstStyle>
          <a:p>
            <a:r>
              <a:rPr lang="en-US"/>
              <a:t>Picture</a:t>
            </a:r>
          </a:p>
        </p:txBody>
      </p:sp>
      <p:sp>
        <p:nvSpPr>
          <p:cNvPr id="11" name="Textplatzhalter 10">
            <a:extLst>
              <a:ext uri="{FF2B5EF4-FFF2-40B4-BE49-F238E27FC236}">
                <a16:creationId xmlns:a16="http://schemas.microsoft.com/office/drawing/2014/main" id="{0C44C431-848C-4962-A590-7F9AE73531B5}"/>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cxnSp>
        <p:nvCxnSpPr>
          <p:cNvPr id="20" name="Straight Connector 19">
            <a:extLst>
              <a:ext uri="{FF2B5EF4-FFF2-40B4-BE49-F238E27FC236}">
                <a16:creationId xmlns:a16="http://schemas.microsoft.com/office/drawing/2014/main" id="{56EB564C-AED8-A4A6-BD4B-DFC7F4012EB2}"/>
              </a:ext>
            </a:extLst>
          </p:cNvPr>
          <p:cNvCxnSpPr/>
          <p:nvPr userDrawn="1"/>
        </p:nvCxnSpPr>
        <p:spPr>
          <a:xfrm>
            <a:off x="658815" y="4178795"/>
            <a:ext cx="11165044" cy="0"/>
          </a:xfrm>
          <a:prstGeom prst="line">
            <a:avLst/>
          </a:prstGeom>
          <a:ln w="6350">
            <a:solidFill>
              <a:srgbClr val="403F38"/>
            </a:solidFill>
          </a:ln>
        </p:spPr>
        <p:style>
          <a:lnRef idx="1">
            <a:schemeClr val="accent1"/>
          </a:lnRef>
          <a:fillRef idx="0">
            <a:schemeClr val="accent1"/>
          </a:fillRef>
          <a:effectRef idx="0">
            <a:schemeClr val="accent1"/>
          </a:effectRef>
          <a:fontRef idx="minor">
            <a:schemeClr val="tx1"/>
          </a:fontRef>
        </p:style>
      </p:cxnSp>
      <p:sp>
        <p:nvSpPr>
          <p:cNvPr id="21" name="Arc 20">
            <a:extLst>
              <a:ext uri="{FF2B5EF4-FFF2-40B4-BE49-F238E27FC236}">
                <a16:creationId xmlns:a16="http://schemas.microsoft.com/office/drawing/2014/main" id="{C372724D-6C99-98D7-EEE4-589DD26A1430}"/>
              </a:ext>
            </a:extLst>
          </p:cNvPr>
          <p:cNvSpPr/>
          <p:nvPr userDrawn="1"/>
        </p:nvSpPr>
        <p:spPr>
          <a:xfrm>
            <a:off x="658815" y="2420940"/>
            <a:ext cx="3515709" cy="3515713"/>
          </a:xfrm>
          <a:prstGeom prst="arc">
            <a:avLst>
              <a:gd name="adj1" fmla="val 10807817"/>
              <a:gd name="adj2" fmla="val 21581805"/>
            </a:avLst>
          </a:prstGeom>
          <a:ln>
            <a:solidFill>
              <a:srgbClr val="403F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sz="1800"/>
          </a:p>
        </p:txBody>
      </p:sp>
      <p:sp>
        <p:nvSpPr>
          <p:cNvPr id="22" name="Arc 21">
            <a:extLst>
              <a:ext uri="{FF2B5EF4-FFF2-40B4-BE49-F238E27FC236}">
                <a16:creationId xmlns:a16="http://schemas.microsoft.com/office/drawing/2014/main" id="{65612E9C-3429-B842-9C4D-25370A8C6DE0}"/>
              </a:ext>
            </a:extLst>
          </p:cNvPr>
          <p:cNvSpPr/>
          <p:nvPr userDrawn="1"/>
        </p:nvSpPr>
        <p:spPr>
          <a:xfrm rot="10800000">
            <a:off x="4483480" y="2420940"/>
            <a:ext cx="3515709" cy="3515713"/>
          </a:xfrm>
          <a:prstGeom prst="arc">
            <a:avLst>
              <a:gd name="adj1" fmla="val 10834916"/>
              <a:gd name="adj2" fmla="val 21581805"/>
            </a:avLst>
          </a:prstGeom>
          <a:ln>
            <a:solidFill>
              <a:srgbClr val="403F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sz="1800"/>
          </a:p>
        </p:txBody>
      </p:sp>
      <p:sp>
        <p:nvSpPr>
          <p:cNvPr id="23" name="Arc 22">
            <a:extLst>
              <a:ext uri="{FF2B5EF4-FFF2-40B4-BE49-F238E27FC236}">
                <a16:creationId xmlns:a16="http://schemas.microsoft.com/office/drawing/2014/main" id="{562532E4-1A73-4DB5-57EA-7B0619599AAB}"/>
              </a:ext>
            </a:extLst>
          </p:cNvPr>
          <p:cNvSpPr/>
          <p:nvPr userDrawn="1"/>
        </p:nvSpPr>
        <p:spPr>
          <a:xfrm>
            <a:off x="8308148" y="2420940"/>
            <a:ext cx="3515709" cy="3515713"/>
          </a:xfrm>
          <a:prstGeom prst="arc">
            <a:avLst>
              <a:gd name="adj1" fmla="val 10807879"/>
              <a:gd name="adj2" fmla="val 21581805"/>
            </a:avLst>
          </a:prstGeom>
          <a:ln>
            <a:solidFill>
              <a:srgbClr val="403F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sz="1800"/>
          </a:p>
        </p:txBody>
      </p:sp>
      <p:sp>
        <p:nvSpPr>
          <p:cNvPr id="24" name="Bildplatzhalter 12">
            <a:extLst>
              <a:ext uri="{FF2B5EF4-FFF2-40B4-BE49-F238E27FC236}">
                <a16:creationId xmlns:a16="http://schemas.microsoft.com/office/drawing/2014/main" id="{7D92677D-0205-CE0D-1148-D81143785D52}"/>
              </a:ext>
            </a:extLst>
          </p:cNvPr>
          <p:cNvSpPr>
            <a:spLocks noGrp="1"/>
          </p:cNvSpPr>
          <p:nvPr>
            <p:ph type="pic" sz="quarter" idx="17" hasCustomPrompt="1"/>
          </p:nvPr>
        </p:nvSpPr>
        <p:spPr>
          <a:xfrm>
            <a:off x="4758456" y="2674592"/>
            <a:ext cx="3009600" cy="3009600"/>
          </a:xfrm>
          <a:prstGeom prst="ellipse">
            <a:avLst/>
          </a:prstGeom>
          <a:solidFill>
            <a:schemeClr val="bg2"/>
          </a:solidFill>
        </p:spPr>
        <p:txBody>
          <a:bodyPr/>
          <a:lstStyle>
            <a:lvl1pPr marL="0" indent="0" algn="ctr">
              <a:buNone/>
              <a:defRPr/>
            </a:lvl1pPr>
          </a:lstStyle>
          <a:p>
            <a:r>
              <a:rPr lang="en-US"/>
              <a:t>Picture</a:t>
            </a:r>
          </a:p>
        </p:txBody>
      </p:sp>
      <p:sp>
        <p:nvSpPr>
          <p:cNvPr id="25" name="Bildplatzhalter 12">
            <a:extLst>
              <a:ext uri="{FF2B5EF4-FFF2-40B4-BE49-F238E27FC236}">
                <a16:creationId xmlns:a16="http://schemas.microsoft.com/office/drawing/2014/main" id="{5EF19B16-EA48-3F13-B7AD-6A7363E2DD8A}"/>
              </a:ext>
            </a:extLst>
          </p:cNvPr>
          <p:cNvSpPr>
            <a:spLocks noGrp="1"/>
          </p:cNvSpPr>
          <p:nvPr>
            <p:ph type="pic" sz="quarter" idx="18" hasCustomPrompt="1"/>
          </p:nvPr>
        </p:nvSpPr>
        <p:spPr>
          <a:xfrm>
            <a:off x="911867" y="2673994"/>
            <a:ext cx="3009600" cy="3009600"/>
          </a:xfrm>
          <a:prstGeom prst="ellipse">
            <a:avLst/>
          </a:prstGeom>
          <a:solidFill>
            <a:schemeClr val="bg2"/>
          </a:solidFill>
        </p:spPr>
        <p:txBody>
          <a:bodyPr/>
          <a:lstStyle>
            <a:lvl1pPr marL="0" indent="0" algn="ctr">
              <a:buNone/>
              <a:defRPr/>
            </a:lvl1pPr>
          </a:lstStyle>
          <a:p>
            <a:r>
              <a:rPr lang="en-US"/>
              <a:t>Picture</a:t>
            </a:r>
          </a:p>
        </p:txBody>
      </p:sp>
    </p:spTree>
    <p:extLst>
      <p:ext uri="{BB962C8B-B14F-4D97-AF65-F5344CB8AC3E}">
        <p14:creationId xmlns:p14="http://schemas.microsoft.com/office/powerpoint/2010/main" val="247201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par>
                                <p:cTn id="14" presetID="22" presetClass="entr" presetSubtype="8" fill="hold" nodeType="withEffect">
                                  <p:stCondLst>
                                    <p:cond delay="25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Three facts</a:t>
            </a:r>
          </a:p>
        </p:txBody>
      </p:sp>
      <p:sp>
        <p:nvSpPr>
          <p:cNvPr id="3" name="Bildplatzhalter 12">
            <a:extLst>
              <a:ext uri="{FF2B5EF4-FFF2-40B4-BE49-F238E27FC236}">
                <a16:creationId xmlns:a16="http://schemas.microsoft.com/office/drawing/2014/main" id="{89478AE3-7A44-DE2D-CD15-A2A35AAFE232}"/>
              </a:ext>
            </a:extLst>
          </p:cNvPr>
          <p:cNvSpPr>
            <a:spLocks noGrp="1"/>
          </p:cNvSpPr>
          <p:nvPr>
            <p:ph type="pic" sz="quarter" idx="17" hasCustomPrompt="1"/>
          </p:nvPr>
        </p:nvSpPr>
        <p:spPr>
          <a:xfrm>
            <a:off x="7253856" y="2420939"/>
            <a:ext cx="3708400" cy="3708400"/>
          </a:xfrm>
          <a:prstGeom prst="ellipse">
            <a:avLst/>
          </a:prstGeom>
          <a:solidFill>
            <a:schemeClr val="bg2"/>
          </a:solidFill>
        </p:spPr>
        <p:txBody>
          <a:bodyPr/>
          <a:lstStyle>
            <a:lvl1pPr marL="0" indent="0" algn="ctr">
              <a:buNone/>
              <a:defRPr/>
            </a:lvl1pPr>
          </a:lstStyle>
          <a:p>
            <a:r>
              <a:rPr lang="en-US"/>
              <a:t>Picture</a:t>
            </a:r>
          </a:p>
        </p:txBody>
      </p:sp>
      <p:sp>
        <p:nvSpPr>
          <p:cNvPr id="14" name="Textplatzhalter 10">
            <a:extLst>
              <a:ext uri="{FF2B5EF4-FFF2-40B4-BE49-F238E27FC236}">
                <a16:creationId xmlns:a16="http://schemas.microsoft.com/office/drawing/2014/main" id="{AFE396DD-01B2-FA1D-4832-35437B9CA190}"/>
              </a:ext>
            </a:extLst>
          </p:cNvPr>
          <p:cNvSpPr>
            <a:spLocks noGrp="1"/>
          </p:cNvSpPr>
          <p:nvPr>
            <p:ph type="body" sz="quarter" idx="18" hasCustomPrompt="1"/>
          </p:nvPr>
        </p:nvSpPr>
        <p:spPr>
          <a:xfrm>
            <a:off x="658813" y="2420942"/>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6" name="Textplatzhalter 10">
            <a:extLst>
              <a:ext uri="{FF2B5EF4-FFF2-40B4-BE49-F238E27FC236}">
                <a16:creationId xmlns:a16="http://schemas.microsoft.com/office/drawing/2014/main" id="{7B1CCDCE-BBDD-37E1-91B4-580DD4E3711C}"/>
              </a:ext>
            </a:extLst>
          </p:cNvPr>
          <p:cNvSpPr>
            <a:spLocks noGrp="1"/>
          </p:cNvSpPr>
          <p:nvPr>
            <p:ph type="body" sz="quarter" idx="19" hasCustomPrompt="1"/>
          </p:nvPr>
        </p:nvSpPr>
        <p:spPr>
          <a:xfrm>
            <a:off x="658813" y="3753647"/>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7" name="Textplatzhalter 10">
            <a:extLst>
              <a:ext uri="{FF2B5EF4-FFF2-40B4-BE49-F238E27FC236}">
                <a16:creationId xmlns:a16="http://schemas.microsoft.com/office/drawing/2014/main" id="{2404B4B8-635C-A7B4-3E58-9F25B4168504}"/>
              </a:ext>
            </a:extLst>
          </p:cNvPr>
          <p:cNvSpPr>
            <a:spLocks noGrp="1"/>
          </p:cNvSpPr>
          <p:nvPr>
            <p:ph type="body" sz="quarter" idx="20" hasCustomPrompt="1"/>
          </p:nvPr>
        </p:nvSpPr>
        <p:spPr>
          <a:xfrm>
            <a:off x="658813" y="5121281"/>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Tree>
    <p:extLst>
      <p:ext uri="{BB962C8B-B14F-4D97-AF65-F5344CB8AC3E}">
        <p14:creationId xmlns:p14="http://schemas.microsoft.com/office/powerpoint/2010/main" val="150645520"/>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Text and Round Pictu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2966-A211-4F6E-9170-972BCF45C9C9}"/>
              </a:ext>
            </a:extLst>
          </p:cNvPr>
          <p:cNvSpPr>
            <a:spLocks noGrp="1"/>
          </p:cNvSpPr>
          <p:nvPr>
            <p:ph type="title" hasCustomPrompt="1"/>
          </p:nvPr>
        </p:nvSpPr>
        <p:spPr>
          <a:xfrm>
            <a:off x="658815" y="701346"/>
            <a:ext cx="4637087" cy="890921"/>
          </a:xfrm>
        </p:spPr>
        <p:txBody>
          <a:bodyPr/>
          <a:lstStyle>
            <a:lvl1pPr>
              <a:defRPr/>
            </a:lvl1pPr>
          </a:lstStyle>
          <a:p>
            <a:r>
              <a:rPr lang="en-US"/>
              <a:t>Three facts</a:t>
            </a:r>
          </a:p>
        </p:txBody>
      </p:sp>
      <p:sp>
        <p:nvSpPr>
          <p:cNvPr id="14" name="Textplatzhalter 10">
            <a:extLst>
              <a:ext uri="{FF2B5EF4-FFF2-40B4-BE49-F238E27FC236}">
                <a16:creationId xmlns:a16="http://schemas.microsoft.com/office/drawing/2014/main" id="{AFE396DD-01B2-FA1D-4832-35437B9CA190}"/>
              </a:ext>
            </a:extLst>
          </p:cNvPr>
          <p:cNvSpPr>
            <a:spLocks noGrp="1"/>
          </p:cNvSpPr>
          <p:nvPr>
            <p:ph type="body" sz="quarter" idx="18" hasCustomPrompt="1"/>
          </p:nvPr>
        </p:nvSpPr>
        <p:spPr>
          <a:xfrm>
            <a:off x="658813" y="2420942"/>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6" name="Textplatzhalter 10">
            <a:extLst>
              <a:ext uri="{FF2B5EF4-FFF2-40B4-BE49-F238E27FC236}">
                <a16:creationId xmlns:a16="http://schemas.microsoft.com/office/drawing/2014/main" id="{7B1CCDCE-BBDD-37E1-91B4-580DD4E3711C}"/>
              </a:ext>
            </a:extLst>
          </p:cNvPr>
          <p:cNvSpPr>
            <a:spLocks noGrp="1"/>
          </p:cNvSpPr>
          <p:nvPr>
            <p:ph type="body" sz="quarter" idx="19" hasCustomPrompt="1"/>
          </p:nvPr>
        </p:nvSpPr>
        <p:spPr>
          <a:xfrm>
            <a:off x="658813" y="3753647"/>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17" name="Textplatzhalter 10">
            <a:extLst>
              <a:ext uri="{FF2B5EF4-FFF2-40B4-BE49-F238E27FC236}">
                <a16:creationId xmlns:a16="http://schemas.microsoft.com/office/drawing/2014/main" id="{2404B4B8-635C-A7B4-3E58-9F25B4168504}"/>
              </a:ext>
            </a:extLst>
          </p:cNvPr>
          <p:cNvSpPr>
            <a:spLocks noGrp="1"/>
          </p:cNvSpPr>
          <p:nvPr>
            <p:ph type="body" sz="quarter" idx="20" hasCustomPrompt="1"/>
          </p:nvPr>
        </p:nvSpPr>
        <p:spPr>
          <a:xfrm>
            <a:off x="658813" y="5121281"/>
            <a:ext cx="5437187" cy="1008061"/>
          </a:xfrm>
          <a:ln>
            <a:solidFill>
              <a:schemeClr val="accent1"/>
            </a:solidFill>
          </a:ln>
        </p:spPr>
        <p:txBody>
          <a:bodyPr lIns="72000" tIns="72000" rIns="72000" bIns="72000"/>
          <a:lstStyle>
            <a:lvl1pPr marL="0" indent="0">
              <a:lnSpc>
                <a:spcPts val="2000"/>
              </a:lnSpc>
              <a:spcBef>
                <a:spcPts val="1000"/>
              </a:spcBef>
              <a:buNone/>
              <a:defRPr sz="1600"/>
            </a:lvl1pPr>
            <a:lvl2pPr marL="0" indent="0">
              <a:lnSpc>
                <a:spcPts val="2000"/>
              </a:lnSpc>
              <a:spcBef>
                <a:spcPts val="1000"/>
              </a:spcBef>
              <a:buNone/>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endParaRPr lang="en-US"/>
          </a:p>
        </p:txBody>
      </p:sp>
      <p:sp>
        <p:nvSpPr>
          <p:cNvPr id="4" name="Bildplatzhalter 12">
            <a:extLst>
              <a:ext uri="{FF2B5EF4-FFF2-40B4-BE49-F238E27FC236}">
                <a16:creationId xmlns:a16="http://schemas.microsoft.com/office/drawing/2014/main" id="{16ADDD42-182F-6E2C-D922-B5F6A173C8DE}"/>
              </a:ext>
            </a:extLst>
          </p:cNvPr>
          <p:cNvSpPr>
            <a:spLocks noGrp="1"/>
          </p:cNvSpPr>
          <p:nvPr>
            <p:ph type="pic" sz="quarter" idx="14" hasCustomPrompt="1"/>
          </p:nvPr>
        </p:nvSpPr>
        <p:spPr>
          <a:xfrm>
            <a:off x="6311900" y="1592263"/>
            <a:ext cx="5221288" cy="4555329"/>
          </a:xfrm>
          <a:solidFill>
            <a:schemeClr val="bg2"/>
          </a:solidFill>
        </p:spPr>
        <p:txBody>
          <a:bodyPr/>
          <a:lstStyle>
            <a:lvl1pPr marL="0" indent="0">
              <a:buNone/>
              <a:defRPr/>
            </a:lvl1pPr>
          </a:lstStyle>
          <a:p>
            <a:r>
              <a:rPr lang="en-US"/>
              <a:t>Picture</a:t>
            </a:r>
          </a:p>
        </p:txBody>
      </p:sp>
    </p:spTree>
    <p:extLst>
      <p:ext uri="{BB962C8B-B14F-4D97-AF65-F5344CB8AC3E}">
        <p14:creationId xmlns:p14="http://schemas.microsoft.com/office/powerpoint/2010/main" val="2850349242"/>
      </p:ext>
    </p:extLst>
  </p:cSld>
  <p:clrMapOvr>
    <a:masterClrMapping/>
  </p:clrMapOvr>
  <p:extLst>
    <p:ext uri="{DCECCB84-F9BA-43D5-87BE-67443E8EF086}">
      <p15:sldGuideLst xmlns:p15="http://schemas.microsoft.com/office/powerpoint/2012/main">
        <p15:guide id="1" pos="3840" userDrawn="1">
          <p15:clr>
            <a:srgbClr val="FBAE40"/>
          </p15:clr>
        </p15:guide>
        <p15:guide id="2" pos="3976"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32010953-3546-4290-BA6D-D7F662A3FBED}"/>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AB592DEC-4CF7-48F6-B4FE-D0061E31B7B0}"/>
              </a:ext>
            </a:extLst>
          </p:cNvPr>
          <p:cNvSpPr>
            <a:spLocks noGrp="1"/>
          </p:cNvSpPr>
          <p:nvPr>
            <p:ph type="sldNum" sz="quarter" idx="12"/>
          </p:nvPr>
        </p:nvSpPr>
        <p:spPr/>
        <p:txBody>
          <a:bodyPr/>
          <a:lstStyle/>
          <a:p>
            <a:fld id="{0A6ABA92-B65E-42F5-BB28-73DA50746AED}" type="slidenum">
              <a:rPr lang="en-US" smtClean="0"/>
              <a:t>‹#›</a:t>
            </a:fld>
            <a:endParaRPr lang="en-US"/>
          </a:p>
        </p:txBody>
      </p:sp>
      <p:sp>
        <p:nvSpPr>
          <p:cNvPr id="7" name="Titel 6">
            <a:extLst>
              <a:ext uri="{FF2B5EF4-FFF2-40B4-BE49-F238E27FC236}">
                <a16:creationId xmlns:a16="http://schemas.microsoft.com/office/drawing/2014/main" id="{CF01DF9D-F523-420A-8EFA-0852264A704E}"/>
              </a:ext>
            </a:extLst>
          </p:cNvPr>
          <p:cNvSpPr>
            <a:spLocks noGrp="1"/>
          </p:cNvSpPr>
          <p:nvPr>
            <p:ph type="title" hasCustomPrompt="1"/>
          </p:nvPr>
        </p:nvSpPr>
        <p:spPr/>
        <p:txBody>
          <a:bodyPr/>
          <a:lstStyle>
            <a:lvl1pPr>
              <a:defRPr/>
            </a:lvl1pPr>
          </a:lstStyle>
          <a:p>
            <a:r>
              <a:rPr lang="en-US"/>
              <a:t>Title</a:t>
            </a:r>
          </a:p>
        </p:txBody>
      </p:sp>
      <p:sp>
        <p:nvSpPr>
          <p:cNvPr id="11" name="Textplatzhalter 10">
            <a:extLst>
              <a:ext uri="{FF2B5EF4-FFF2-40B4-BE49-F238E27FC236}">
                <a16:creationId xmlns:a16="http://schemas.microsoft.com/office/drawing/2014/main" id="{4B76DC4C-1713-4A60-B3D4-9E653E6B07E1}"/>
              </a:ext>
            </a:extLst>
          </p:cNvPr>
          <p:cNvSpPr>
            <a:spLocks noGrp="1"/>
          </p:cNvSpPr>
          <p:nvPr>
            <p:ph type="body" sz="quarter" idx="14" hasCustomPrompt="1"/>
          </p:nvPr>
        </p:nvSpPr>
        <p:spPr>
          <a:xfrm>
            <a:off x="658815" y="2420939"/>
            <a:ext cx="10333037" cy="3708400"/>
          </a:xfrm>
        </p:spPr>
        <p:txBody>
          <a:bodyPr/>
          <a:lstStyle>
            <a:lvl1pPr marL="0" indent="0">
              <a:lnSpc>
                <a:spcPts val="2000"/>
              </a:lnSpc>
              <a:spcBef>
                <a:spcPts val="1000"/>
              </a:spcBef>
              <a:buNone/>
              <a:defRPr sz="1600"/>
            </a:lvl1pPr>
            <a:lvl2pPr marL="269993" indent="-269993">
              <a:lnSpc>
                <a:spcPts val="2000"/>
              </a:lnSpc>
              <a:spcBef>
                <a:spcPts val="1000"/>
              </a:spcBef>
              <a:defRPr sz="1600"/>
            </a:lvl2pPr>
            <a:lvl3pPr marL="539987" indent="-269993">
              <a:lnSpc>
                <a:spcPts val="2000"/>
              </a:lnSpc>
              <a:spcBef>
                <a:spcPts val="1000"/>
              </a:spcBef>
              <a:defRPr sz="1600"/>
            </a:lvl3pPr>
            <a:lvl4pPr marL="809980" indent="-269993">
              <a:lnSpc>
                <a:spcPts val="2000"/>
              </a:lnSpc>
              <a:spcBef>
                <a:spcPts val="1000"/>
              </a:spcBef>
              <a:defRPr sz="1600"/>
            </a:lvl4pPr>
            <a:lvl5pPr marL="1079973" indent="-269993">
              <a:lnSpc>
                <a:spcPts val="2000"/>
              </a:lnSpc>
              <a:spcBef>
                <a:spcPts val="1000"/>
              </a:spcBef>
              <a:defRPr sz="1600"/>
            </a:lvl5pPr>
          </a:lstStyle>
          <a:p>
            <a:pPr lvl="0"/>
            <a:r>
              <a:rPr lang="en-US"/>
              <a:t>Text</a:t>
            </a:r>
          </a:p>
          <a:p>
            <a:pPr lvl="1"/>
            <a:r>
              <a:rPr lang="en-US"/>
              <a:t>Zweite Ebene</a:t>
            </a:r>
          </a:p>
          <a:p>
            <a:pPr lvl="2"/>
            <a:r>
              <a:rPr lang="en-US"/>
              <a:t>Dritte Ebene</a:t>
            </a:r>
          </a:p>
          <a:p>
            <a:pPr lvl="3"/>
            <a:r>
              <a:rPr lang="en-US"/>
              <a:t>Vierte Ebene</a:t>
            </a:r>
          </a:p>
          <a:p>
            <a:pPr lvl="4"/>
            <a:r>
              <a:rPr lang="en-US"/>
              <a:t>Fünfte Ebene</a:t>
            </a:r>
          </a:p>
        </p:txBody>
      </p:sp>
      <p:sp>
        <p:nvSpPr>
          <p:cNvPr id="8" name="Textplatzhalter 10">
            <a:extLst>
              <a:ext uri="{FF2B5EF4-FFF2-40B4-BE49-F238E27FC236}">
                <a16:creationId xmlns:a16="http://schemas.microsoft.com/office/drawing/2014/main" id="{C627A871-1182-4C41-8E76-8623EFFE4D6D}"/>
              </a:ext>
            </a:extLst>
          </p:cNvPr>
          <p:cNvSpPr>
            <a:spLocks noGrp="1"/>
          </p:cNvSpPr>
          <p:nvPr>
            <p:ph type="body" sz="quarter" idx="13" hasCustomPrompt="1"/>
          </p:nvPr>
        </p:nvSpPr>
        <p:spPr>
          <a:xfrm>
            <a:off x="658816" y="6129342"/>
            <a:ext cx="4645025" cy="503237"/>
          </a:xfrm>
        </p:spPr>
        <p:txBody>
          <a:bodyPr bIns="25200" anchor="b" anchorCtr="0"/>
          <a:lstStyle>
            <a:lvl1pPr marL="0" indent="0">
              <a:lnSpc>
                <a:spcPct val="100000"/>
              </a:lnSpc>
              <a:spcBef>
                <a:spcPts val="700"/>
              </a:spcBef>
              <a:buNone/>
              <a:defRPr sz="800" b="1"/>
            </a:lvl1pPr>
            <a:lvl2pPr marL="457189" indent="0">
              <a:buNone/>
              <a:defRPr/>
            </a:lvl2pPr>
            <a:lvl3pPr marL="914377" indent="0">
              <a:buNone/>
              <a:defRPr/>
            </a:lvl3pPr>
            <a:lvl4pPr marL="1371566" indent="0">
              <a:buNone/>
              <a:defRPr/>
            </a:lvl4pPr>
            <a:lvl5pPr marL="1828754" indent="0">
              <a:buNone/>
              <a:defRPr/>
            </a:lvl5pPr>
          </a:lstStyle>
          <a:p>
            <a:pPr lvl="0"/>
            <a:r>
              <a:rPr lang="en-US"/>
              <a:t>*Source here</a:t>
            </a:r>
          </a:p>
        </p:txBody>
      </p:sp>
    </p:spTree>
    <p:extLst>
      <p:ext uri="{BB962C8B-B14F-4D97-AF65-F5344CB8AC3E}">
        <p14:creationId xmlns:p14="http://schemas.microsoft.com/office/powerpoint/2010/main" val="1027691053"/>
      </p:ext>
    </p:extLst>
  </p:cSld>
  <p:clrMapOvr>
    <a:masterClrMapping/>
  </p:clrMapOvr>
  <p:extLst>
    <p:ext uri="{DCECCB84-F9BA-43D5-87BE-67443E8EF086}">
      <p15:sldGuideLst xmlns:p15="http://schemas.microsoft.com/office/powerpoint/2012/main">
        <p15:guide id="1" orient="horz" pos="436" userDrawn="1">
          <p15:clr>
            <a:srgbClr val="FBAE40"/>
          </p15:clr>
        </p15:guide>
        <p15:guide id="4" pos="692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image" Target="../media/image1.emf"/><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theme" Target="../theme/theme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image" Target="../media/image3.emf"/><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oleObject" Target="../embeddings/oleObject1.bin"/><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tags" Target="../tags/tag1.xml"/><Relationship Id="rId8"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slideLayout" Target="../slideLayouts/slideLayout107.xml"/><Relationship Id="rId3" Type="http://schemas.openxmlformats.org/officeDocument/2006/relationships/slideLayout" Target="../slideLayouts/slideLayout84.xml"/><Relationship Id="rId21" Type="http://schemas.openxmlformats.org/officeDocument/2006/relationships/slideLayout" Target="../slideLayouts/slideLayout102.xml"/><Relationship Id="rId34" Type="http://schemas.openxmlformats.org/officeDocument/2006/relationships/image" Target="../media/image1.emf"/><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33" Type="http://schemas.openxmlformats.org/officeDocument/2006/relationships/image" Target="../media/image3.emf"/><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29" Type="http://schemas.openxmlformats.org/officeDocument/2006/relationships/slideLayout" Target="../slideLayouts/slideLayout110.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32" Type="http://schemas.openxmlformats.org/officeDocument/2006/relationships/oleObject" Target="../embeddings/oleObject1.bin"/><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31" Type="http://schemas.openxmlformats.org/officeDocument/2006/relationships/tags" Target="../tags/tag2.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theme" Target="../theme/theme4.xml"/><Relationship Id="rId8" Type="http://schemas.openxmlformats.org/officeDocument/2006/relationships/slideLayout" Target="../slideLayouts/slideLayout89.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 Id="rId9"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theme" Target="../theme/theme6.xml"/><Relationship Id="rId3" Type="http://schemas.openxmlformats.org/officeDocument/2006/relationships/slideLayout" Target="../slideLayouts/slideLayout120.xml"/><Relationship Id="rId21" Type="http://schemas.openxmlformats.org/officeDocument/2006/relationships/slideLayout" Target="../slideLayouts/slideLayout138.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18" Type="http://schemas.openxmlformats.org/officeDocument/2006/relationships/slideLayout" Target="../slideLayouts/slideLayout160.xml"/><Relationship Id="rId3" Type="http://schemas.openxmlformats.org/officeDocument/2006/relationships/slideLayout" Target="../slideLayouts/slideLayout145.xml"/><Relationship Id="rId21" Type="http://schemas.openxmlformats.org/officeDocument/2006/relationships/theme" Target="../theme/theme7.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17" Type="http://schemas.openxmlformats.org/officeDocument/2006/relationships/slideLayout" Target="../slideLayouts/slideLayout159.xml"/><Relationship Id="rId2" Type="http://schemas.openxmlformats.org/officeDocument/2006/relationships/slideLayout" Target="../slideLayouts/slideLayout144.xml"/><Relationship Id="rId16" Type="http://schemas.openxmlformats.org/officeDocument/2006/relationships/slideLayout" Target="../slideLayouts/slideLayout158.xml"/><Relationship Id="rId20" Type="http://schemas.openxmlformats.org/officeDocument/2006/relationships/slideLayout" Target="../slideLayouts/slideLayout162.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5" Type="http://schemas.openxmlformats.org/officeDocument/2006/relationships/slideLayout" Target="../slideLayouts/slideLayout157.xml"/><Relationship Id="rId10" Type="http://schemas.openxmlformats.org/officeDocument/2006/relationships/slideLayout" Target="../slideLayouts/slideLayout152.xml"/><Relationship Id="rId19" Type="http://schemas.openxmlformats.org/officeDocument/2006/relationships/slideLayout" Target="../slideLayouts/slideLayout161.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slideLayout" Target="../slideLayouts/slideLayout156.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7" y="701348"/>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6"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5" y="6356349"/>
            <a:ext cx="2103119" cy="276226"/>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5" y="6356356"/>
            <a:ext cx="5417343" cy="276225"/>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7"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35">
            <a:extLst>
              <a:ext uri="{28A0092B-C50C-407E-A947-70E740481C1C}">
                <a14:useLocalDpi xmlns:a14="http://schemas.microsoft.com/office/drawing/2010/main" val="0"/>
              </a:ext>
            </a:extLst>
          </a:blip>
          <a:stretch>
            <a:fillRect/>
          </a:stretch>
        </p:blipFill>
        <p:spPr>
          <a:xfrm>
            <a:off x="10632755" y="398115"/>
            <a:ext cx="1188000" cy="442109"/>
          </a:xfrm>
          <a:prstGeom prst="rect">
            <a:avLst/>
          </a:prstGeom>
        </p:spPr>
      </p:pic>
    </p:spTree>
    <p:extLst>
      <p:ext uri="{BB962C8B-B14F-4D97-AF65-F5344CB8AC3E}">
        <p14:creationId xmlns:p14="http://schemas.microsoft.com/office/powerpoint/2010/main" val="1026307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2" r:id="rId30"/>
    <p:sldLayoutId id="2147483693" r:id="rId31"/>
    <p:sldLayoutId id="2147483694" r:id="rId32"/>
    <p:sldLayoutId id="2147483696" r:id="rId33"/>
  </p:sldLayoutIdLst>
  <p:hf sldNum="0" hdr="0" ftr="0" dt="0"/>
  <p:txStyles>
    <p:titleStyle>
      <a:lvl1pPr algn="l" defTabSz="914377" rtl="0" eaLnBrk="1" latinLnBrk="0" hangingPunct="1">
        <a:lnSpc>
          <a:spcPts val="3400"/>
        </a:lnSpc>
        <a:spcBef>
          <a:spcPct val="0"/>
        </a:spcBef>
        <a:buNone/>
        <a:defRPr sz="26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7" y="701348"/>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6"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5" y="6356349"/>
            <a:ext cx="2103119" cy="276226"/>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5" y="6356356"/>
            <a:ext cx="5417343" cy="276225"/>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7"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0632755" y="398115"/>
            <a:ext cx="1188000" cy="442109"/>
          </a:xfrm>
          <a:prstGeom prst="rect">
            <a:avLst/>
          </a:prstGeom>
        </p:spPr>
      </p:pic>
    </p:spTree>
    <p:extLst>
      <p:ext uri="{BB962C8B-B14F-4D97-AF65-F5344CB8AC3E}">
        <p14:creationId xmlns:p14="http://schemas.microsoft.com/office/powerpoint/2010/main" val="414736625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Lst>
  <p:hf sldNum="0" hdr="0" ftr="0" dt="0"/>
  <p:txStyles>
    <p:titleStyle>
      <a:lvl1pPr algn="l" defTabSz="914377" rtl="0" eaLnBrk="1" latinLnBrk="0" hangingPunct="1">
        <a:lnSpc>
          <a:spcPts val="3400"/>
        </a:lnSpc>
        <a:spcBef>
          <a:spcPct val="0"/>
        </a:spcBef>
        <a:buNone/>
        <a:defRPr sz="26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8DFDA94-D83D-428E-0F8A-1311DDDF6E48}"/>
              </a:ext>
            </a:extLst>
          </p:cNvPr>
          <p:cNvGraphicFramePr>
            <a:graphicFrameLocks noChangeAspect="1"/>
          </p:cNvGraphicFramePr>
          <p:nvPr userDrawn="1">
            <p:custDataLst>
              <p:tags r:id="rId30"/>
            </p:custDataLst>
            <p:extLst>
              <p:ext uri="{D42A27DB-BD31-4B8C-83A1-F6EECF244321}">
                <p14:modId xmlns:p14="http://schemas.microsoft.com/office/powerpoint/2010/main" val="645723773"/>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Folie" r:id="rId31" imgW="344" imgH="345" progId="TCLayout.ActiveDocument.1">
                  <p:embed/>
                </p:oleObj>
              </mc:Choice>
              <mc:Fallback>
                <p:oleObj name="think-cell Folie" r:id="rId31" imgW="344" imgH="345" progId="TCLayout.ActiveDocument.1">
                  <p:embed/>
                  <p:pic>
                    <p:nvPicPr>
                      <p:cNvPr id="7" name="think-cell data - do not delete" hidden="1">
                        <a:extLst>
                          <a:ext uri="{FF2B5EF4-FFF2-40B4-BE49-F238E27FC236}">
                            <a16:creationId xmlns:a16="http://schemas.microsoft.com/office/drawing/2014/main" id="{88DFDA94-D83D-428E-0F8A-1311DDDF6E48}"/>
                          </a:ext>
                        </a:extLst>
                      </p:cNvPr>
                      <p:cNvPicPr/>
                      <p:nvPr/>
                    </p:nvPicPr>
                    <p:blipFill>
                      <a:blip r:embed="rId32"/>
                      <a:stretch>
                        <a:fillRect/>
                      </a:stretch>
                    </p:blipFill>
                    <p:spPr>
                      <a:xfrm>
                        <a:off x="1591"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7" y="701348"/>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6"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5" y="6356349"/>
            <a:ext cx="2103119" cy="276226"/>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5" y="6356356"/>
            <a:ext cx="5417343" cy="276225"/>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7"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0632755" y="398115"/>
            <a:ext cx="1188000" cy="442109"/>
          </a:xfrm>
          <a:prstGeom prst="rect">
            <a:avLst/>
          </a:prstGeom>
        </p:spPr>
      </p:pic>
    </p:spTree>
    <p:extLst>
      <p:ext uri="{BB962C8B-B14F-4D97-AF65-F5344CB8AC3E}">
        <p14:creationId xmlns:p14="http://schemas.microsoft.com/office/powerpoint/2010/main" val="25320927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4" r:id="rId25"/>
    <p:sldLayoutId id="2147483745" r:id="rId26"/>
    <p:sldLayoutId id="2147483746" r:id="rId27"/>
    <p:sldLayoutId id="2147483747" r:id="rId28"/>
  </p:sldLayoutIdLst>
  <p:hf sldNum="0" hdr="0" ftr="0" dt="0"/>
  <p:txStyles>
    <p:titleStyle>
      <a:lvl1pPr algn="l" defTabSz="914377" rtl="0" eaLnBrk="1" latinLnBrk="0" hangingPunct="1">
        <a:lnSpc>
          <a:spcPts val="3400"/>
        </a:lnSpc>
        <a:spcBef>
          <a:spcPct val="0"/>
        </a:spcBef>
        <a:buNone/>
        <a:defRPr sz="26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8DFDA94-D83D-428E-0F8A-1311DDDF6E48}"/>
              </a:ext>
            </a:extLst>
          </p:cNvPr>
          <p:cNvGraphicFramePr>
            <a:graphicFrameLocks noChangeAspect="1"/>
          </p:cNvGraphicFramePr>
          <p:nvPr userDrawn="1">
            <p:custDataLst>
              <p:tags r:id="rId31"/>
            </p:custDataLst>
            <p:extLst>
              <p:ext uri="{D42A27DB-BD31-4B8C-83A1-F6EECF244321}">
                <p14:modId xmlns:p14="http://schemas.microsoft.com/office/powerpoint/2010/main" val="645723773"/>
              </p:ext>
            </p:ext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Folie" r:id="rId32" imgW="344" imgH="345" progId="TCLayout.ActiveDocument.1">
                  <p:embed/>
                </p:oleObj>
              </mc:Choice>
              <mc:Fallback>
                <p:oleObj name="think-cell Folie" r:id="rId32" imgW="344" imgH="345" progId="TCLayout.ActiveDocument.1">
                  <p:embed/>
                  <p:pic>
                    <p:nvPicPr>
                      <p:cNvPr id="7" name="think-cell data - do not delete" hidden="1">
                        <a:extLst>
                          <a:ext uri="{FF2B5EF4-FFF2-40B4-BE49-F238E27FC236}">
                            <a16:creationId xmlns:a16="http://schemas.microsoft.com/office/drawing/2014/main" id="{88DFDA94-D83D-428E-0F8A-1311DDDF6E48}"/>
                          </a:ext>
                        </a:extLst>
                      </p:cNvPr>
                      <p:cNvPicPr/>
                      <p:nvPr/>
                    </p:nvPicPr>
                    <p:blipFill>
                      <a:blip r:embed="rId33"/>
                      <a:stretch>
                        <a:fillRect/>
                      </a:stretch>
                    </p:blipFill>
                    <p:spPr>
                      <a:xfrm>
                        <a:off x="1590"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5" y="701346"/>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5"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3" y="6356349"/>
            <a:ext cx="2103119" cy="276226"/>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3" y="6356354"/>
            <a:ext cx="5417343" cy="276225"/>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6"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10632755" y="398113"/>
            <a:ext cx="1188000" cy="442109"/>
          </a:xfrm>
          <a:prstGeom prst="rect">
            <a:avLst/>
          </a:prstGeom>
        </p:spPr>
      </p:pic>
    </p:spTree>
    <p:extLst>
      <p:ext uri="{BB962C8B-B14F-4D97-AF65-F5344CB8AC3E}">
        <p14:creationId xmlns:p14="http://schemas.microsoft.com/office/powerpoint/2010/main" val="210189764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 id="2147483767" r:id="rId19"/>
    <p:sldLayoutId id="2147483768" r:id="rId20"/>
    <p:sldLayoutId id="2147483769" r:id="rId21"/>
    <p:sldLayoutId id="2147483770" r:id="rId22"/>
    <p:sldLayoutId id="2147483771" r:id="rId23"/>
    <p:sldLayoutId id="2147483772" r:id="rId24"/>
    <p:sldLayoutId id="2147483773" r:id="rId25"/>
    <p:sldLayoutId id="2147483774" r:id="rId26"/>
    <p:sldLayoutId id="2147483775" r:id="rId27"/>
    <p:sldLayoutId id="2147483776" r:id="rId28"/>
    <p:sldLayoutId id="2147483777" r:id="rId29"/>
  </p:sldLayoutIdLst>
  <p:hf sldNum="0" hdr="0" ftr="0" dt="0"/>
  <p:txStyles>
    <p:titleStyle>
      <a:lvl1pPr algn="l" defTabSz="914377" rtl="0" eaLnBrk="1" latinLnBrk="0" hangingPunct="1">
        <a:lnSpc>
          <a:spcPts val="3400"/>
        </a:lnSpc>
        <a:spcBef>
          <a:spcPct val="0"/>
        </a:spcBef>
        <a:buNone/>
        <a:defRPr sz="26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5" y="701346"/>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5"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632755" y="398113"/>
            <a:ext cx="1188000" cy="442109"/>
          </a:xfrm>
          <a:prstGeom prst="rect">
            <a:avLst/>
          </a:prstGeom>
        </p:spPr>
      </p:pic>
    </p:spTree>
    <p:extLst>
      <p:ext uri="{BB962C8B-B14F-4D97-AF65-F5344CB8AC3E}">
        <p14:creationId xmlns:p14="http://schemas.microsoft.com/office/powerpoint/2010/main" val="3156173282"/>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Lst>
  <p:hf sldNum="0" hdr="0" ftr="0" dt="0"/>
  <p:txStyles>
    <p:titleStyle>
      <a:lvl1pPr algn="l" defTabSz="914377" rtl="0" eaLnBrk="1" latinLnBrk="0" hangingPunct="1">
        <a:lnSpc>
          <a:spcPts val="34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5" y="701346"/>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5"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3" y="6356349"/>
            <a:ext cx="2103119" cy="276226"/>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3" y="6356354"/>
            <a:ext cx="5417343" cy="276225"/>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6"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10632755" y="398113"/>
            <a:ext cx="1188000" cy="442109"/>
          </a:xfrm>
          <a:prstGeom prst="rect">
            <a:avLst/>
          </a:prstGeom>
        </p:spPr>
      </p:pic>
    </p:spTree>
    <p:extLst>
      <p:ext uri="{BB962C8B-B14F-4D97-AF65-F5344CB8AC3E}">
        <p14:creationId xmlns:p14="http://schemas.microsoft.com/office/powerpoint/2010/main" val="2795623260"/>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 id="2147483824" r:id="rId17"/>
    <p:sldLayoutId id="2147483825" r:id="rId18"/>
    <p:sldLayoutId id="2147483826" r:id="rId19"/>
    <p:sldLayoutId id="2147483827" r:id="rId20"/>
    <p:sldLayoutId id="2147483828" r:id="rId21"/>
    <p:sldLayoutId id="2147483829" r:id="rId22"/>
    <p:sldLayoutId id="2147483830" r:id="rId23"/>
    <p:sldLayoutId id="2147483831" r:id="rId24"/>
    <p:sldLayoutId id="2147483832" r:id="rId25"/>
  </p:sldLayoutIdLst>
  <p:hf sldNum="0" hdr="0" ftr="0" dt="0"/>
  <p:txStyles>
    <p:titleStyle>
      <a:lvl1pPr algn="l" defTabSz="914377" rtl="0" eaLnBrk="1" latinLnBrk="0" hangingPunct="1">
        <a:lnSpc>
          <a:spcPts val="3400"/>
        </a:lnSpc>
        <a:spcBef>
          <a:spcPct val="0"/>
        </a:spcBef>
        <a:buNone/>
        <a:defRPr sz="32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8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8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8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8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B907FC-8EEA-4706-98EB-1F20D0D83E28}"/>
              </a:ext>
            </a:extLst>
          </p:cNvPr>
          <p:cNvSpPr>
            <a:spLocks noGrp="1"/>
          </p:cNvSpPr>
          <p:nvPr>
            <p:ph type="title"/>
          </p:nvPr>
        </p:nvSpPr>
        <p:spPr>
          <a:xfrm>
            <a:off x="658815" y="701346"/>
            <a:ext cx="8919527" cy="890921"/>
          </a:xfrm>
          <a:prstGeom prst="rect">
            <a:avLst/>
          </a:prstGeom>
        </p:spPr>
        <p:txBody>
          <a:bodyPr vert="horz" lIns="0" tIns="0" rIns="0" bIns="0" rtlCol="0" anchor="ctr" anchorCtr="0">
            <a:noAutofit/>
          </a:bodyPr>
          <a:lstStyle/>
          <a:p>
            <a:r>
              <a:rPr lang="en-US"/>
              <a:t>Title</a:t>
            </a:r>
          </a:p>
        </p:txBody>
      </p:sp>
      <p:sp>
        <p:nvSpPr>
          <p:cNvPr id="3" name="Textplatzhalter 2">
            <a:extLst>
              <a:ext uri="{FF2B5EF4-FFF2-40B4-BE49-F238E27FC236}">
                <a16:creationId xmlns:a16="http://schemas.microsoft.com/office/drawing/2014/main" id="{CBCB51EB-182E-4020-8D86-3EF8848E6CB1}"/>
              </a:ext>
            </a:extLst>
          </p:cNvPr>
          <p:cNvSpPr>
            <a:spLocks noGrp="1"/>
          </p:cNvSpPr>
          <p:nvPr>
            <p:ph type="body" idx="1"/>
          </p:nvPr>
        </p:nvSpPr>
        <p:spPr>
          <a:xfrm>
            <a:off x="658815" y="2420939"/>
            <a:ext cx="11161711" cy="3708400"/>
          </a:xfrm>
          <a:prstGeom prst="rect">
            <a:avLst/>
          </a:prstGeom>
        </p:spPr>
        <p:txBody>
          <a:bodyPr vert="horz" lIns="0" tIns="0" rIns="0" bIns="0" rtlCol="0">
            <a:no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Datumsplatzhalter 3">
            <a:extLst>
              <a:ext uri="{FF2B5EF4-FFF2-40B4-BE49-F238E27FC236}">
                <a16:creationId xmlns:a16="http://schemas.microsoft.com/office/drawing/2014/main" id="{86B66F5F-246B-41C3-A7EF-74B5848C435E}"/>
              </a:ext>
            </a:extLst>
          </p:cNvPr>
          <p:cNvSpPr>
            <a:spLocks noGrp="1"/>
          </p:cNvSpPr>
          <p:nvPr>
            <p:ph type="dt" sz="half" idx="2"/>
          </p:nvPr>
        </p:nvSpPr>
        <p:spPr>
          <a:xfrm>
            <a:off x="3992883" y="6356349"/>
            <a:ext cx="2103119" cy="276226"/>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5" name="Fußzeilenplatzhalter 4">
            <a:extLst>
              <a:ext uri="{FF2B5EF4-FFF2-40B4-BE49-F238E27FC236}">
                <a16:creationId xmlns:a16="http://schemas.microsoft.com/office/drawing/2014/main" id="{BA7469D3-D758-4D66-B52B-335D0B004E98}"/>
              </a:ext>
            </a:extLst>
          </p:cNvPr>
          <p:cNvSpPr>
            <a:spLocks noGrp="1"/>
          </p:cNvSpPr>
          <p:nvPr>
            <p:ph type="ftr" sz="quarter" idx="3"/>
          </p:nvPr>
        </p:nvSpPr>
        <p:spPr>
          <a:xfrm>
            <a:off x="6096003" y="6356354"/>
            <a:ext cx="5417343" cy="276225"/>
          </a:xfrm>
          <a:prstGeom prst="rect">
            <a:avLst/>
          </a:prstGeom>
        </p:spPr>
        <p:txBody>
          <a:bodyPr vert="horz" lIns="0" tIns="0" rIns="0" bIns="0" rtlCol="0" anchor="b" anchorCtr="0"/>
          <a:lstStyle>
            <a:lvl1pPr algn="r">
              <a:defRPr sz="1000">
                <a:solidFill>
                  <a:schemeClr val="tx1"/>
                </a:solidFill>
              </a:defRPr>
            </a:lvl1pPr>
          </a:lstStyle>
          <a:p>
            <a:endParaRPr lang="en-US"/>
          </a:p>
        </p:txBody>
      </p:sp>
      <p:sp>
        <p:nvSpPr>
          <p:cNvPr id="6" name="Foliennummernplatzhalter 5">
            <a:extLst>
              <a:ext uri="{FF2B5EF4-FFF2-40B4-BE49-F238E27FC236}">
                <a16:creationId xmlns:a16="http://schemas.microsoft.com/office/drawing/2014/main" id="{B6B6E1BC-0BF1-4586-8DE0-316908CCD9C2}"/>
              </a:ext>
            </a:extLst>
          </p:cNvPr>
          <p:cNvSpPr>
            <a:spLocks noGrp="1"/>
          </p:cNvSpPr>
          <p:nvPr>
            <p:ph type="sldNum" sz="quarter" idx="4"/>
          </p:nvPr>
        </p:nvSpPr>
        <p:spPr>
          <a:xfrm>
            <a:off x="11513346" y="6356351"/>
            <a:ext cx="307180" cy="276224"/>
          </a:xfrm>
          <a:prstGeom prst="rect">
            <a:avLst/>
          </a:prstGeom>
        </p:spPr>
        <p:txBody>
          <a:bodyPr vert="horz" lIns="0" tIns="0" rIns="0" bIns="0" rtlCol="0" anchor="b" anchorCtr="0"/>
          <a:lstStyle>
            <a:lvl1pPr algn="r">
              <a:defRPr sz="1000">
                <a:solidFill>
                  <a:schemeClr val="tx1"/>
                </a:solidFill>
              </a:defRPr>
            </a:lvl1pPr>
          </a:lstStyle>
          <a:p>
            <a:fld id="{0A6ABA92-B65E-42F5-BB28-73DA50746AED}" type="slidenum">
              <a:rPr lang="en-US" smtClean="0"/>
              <a:pPr/>
              <a:t>‹#›</a:t>
            </a:fld>
            <a:endParaRPr lang="en-US"/>
          </a:p>
        </p:txBody>
      </p:sp>
      <p:sp>
        <p:nvSpPr>
          <p:cNvPr id="11" name="Freihandform: Form 10">
            <a:extLst>
              <a:ext uri="{FF2B5EF4-FFF2-40B4-BE49-F238E27FC236}">
                <a16:creationId xmlns:a16="http://schemas.microsoft.com/office/drawing/2014/main" id="{BF8DBC42-E1DE-4E8C-AB01-F5838F7D8DA9}"/>
              </a:ext>
            </a:extLst>
          </p:cNvPr>
          <p:cNvSpPr/>
          <p:nvPr userDrawn="1"/>
        </p:nvSpPr>
        <p:spPr>
          <a:xfrm>
            <a:off x="1" y="701342"/>
            <a:ext cx="434379" cy="864000"/>
          </a:xfrm>
          <a:custGeom>
            <a:avLst/>
            <a:gdLst>
              <a:gd name="connsiteX0" fmla="*/ 2378 w 434378"/>
              <a:gd name="connsiteY0" fmla="*/ 0 h 864000"/>
              <a:gd name="connsiteX1" fmla="*/ 434378 w 434378"/>
              <a:gd name="connsiteY1" fmla="*/ 432000 h 864000"/>
              <a:gd name="connsiteX2" fmla="*/ 2378 w 434378"/>
              <a:gd name="connsiteY2" fmla="*/ 864000 h 864000"/>
              <a:gd name="connsiteX3" fmla="*/ 0 w 434378"/>
              <a:gd name="connsiteY3" fmla="*/ 863760 h 864000"/>
              <a:gd name="connsiteX4" fmla="*/ 0 w 434378"/>
              <a:gd name="connsiteY4" fmla="*/ 240 h 8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78" h="864000">
                <a:moveTo>
                  <a:pt x="2378" y="0"/>
                </a:moveTo>
                <a:cubicBezTo>
                  <a:pt x="240965" y="0"/>
                  <a:pt x="434378" y="193413"/>
                  <a:pt x="434378" y="432000"/>
                </a:cubicBezTo>
                <a:cubicBezTo>
                  <a:pt x="434378" y="670587"/>
                  <a:pt x="240965" y="864000"/>
                  <a:pt x="2378" y="864000"/>
                </a:cubicBezTo>
                <a:lnTo>
                  <a:pt x="0" y="863760"/>
                </a:lnTo>
                <a:lnTo>
                  <a:pt x="0" y="240"/>
                </a:lnTo>
                <a:close/>
              </a:path>
            </a:pathLst>
          </a:custGeom>
          <a:solidFill>
            <a:srgbClr val="88BC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13" name="Grafik 12">
            <a:extLst>
              <a:ext uri="{FF2B5EF4-FFF2-40B4-BE49-F238E27FC236}">
                <a16:creationId xmlns:a16="http://schemas.microsoft.com/office/drawing/2014/main" id="{2505F71A-E732-4564-AD03-7BE673AD2ED2}"/>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0632755" y="398113"/>
            <a:ext cx="1188000" cy="442109"/>
          </a:xfrm>
          <a:prstGeom prst="rect">
            <a:avLst/>
          </a:prstGeom>
        </p:spPr>
      </p:pic>
    </p:spTree>
    <p:extLst>
      <p:ext uri="{BB962C8B-B14F-4D97-AF65-F5344CB8AC3E}">
        <p14:creationId xmlns:p14="http://schemas.microsoft.com/office/powerpoint/2010/main" val="2605286149"/>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 id="2147483880" r:id="rId18"/>
    <p:sldLayoutId id="2147483881" r:id="rId19"/>
    <p:sldLayoutId id="2147483882" r:id="rId20"/>
  </p:sldLayoutIdLst>
  <p:hf sldNum="0" hdr="0" ftr="0" dt="0"/>
  <p:txStyles>
    <p:titleStyle>
      <a:lvl1pPr algn="l" defTabSz="914377" rtl="0" eaLnBrk="1" latinLnBrk="0" hangingPunct="1">
        <a:lnSpc>
          <a:spcPts val="3400"/>
        </a:lnSpc>
        <a:spcBef>
          <a:spcPct val="0"/>
        </a:spcBef>
        <a:buNone/>
        <a:defRPr sz="2600" kern="1200">
          <a:solidFill>
            <a:schemeClr val="tx1"/>
          </a:solidFill>
          <a:latin typeface="+mj-lt"/>
          <a:ea typeface="+mj-ea"/>
          <a:cs typeface="+mj-cs"/>
        </a:defRPr>
      </a:lvl1pPr>
    </p:titleStyle>
    <p:body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447" userDrawn="1">
          <p15:clr>
            <a:srgbClr val="F26B43"/>
          </p15:clr>
        </p15:guide>
        <p15:guide id="3" orient="horz" pos="436" userDrawn="1">
          <p15:clr>
            <a:srgbClr val="F26B43"/>
          </p15:clr>
        </p15:guide>
        <p15:guide id="4" orient="horz" pos="1003" userDrawn="1">
          <p15:clr>
            <a:srgbClr val="F26B43"/>
          </p15:clr>
        </p15:guide>
        <p15:guide id="5" orient="horz" pos="3861" userDrawn="1">
          <p15:clr>
            <a:srgbClr val="F26B43"/>
          </p15:clr>
        </p15:guide>
        <p15:guide id="6" orient="horz" pos="4178" userDrawn="1">
          <p15:clr>
            <a:srgbClr val="F26B43"/>
          </p15:clr>
        </p15:guide>
        <p15:guide id="8" orient="horz" pos="152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11.png"/><Relationship Id="rId4" Type="http://schemas.openxmlformats.org/officeDocument/2006/relationships/hyperlink" Target="https://doi.org/10.1016/S1474-4422(13)70160-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5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016/S0140-6736(23)01406-X" TargetMode="External"/><Relationship Id="rId2" Type="http://schemas.openxmlformats.org/officeDocument/2006/relationships/notesSlide" Target="../notesSlides/notesSlide15.xml"/><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6.xml"/></Relationships>
</file>

<file path=ppt/slides/_rels/slide1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jpeg"/><Relationship Id="rId7"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14.xml"/><Relationship Id="rId6" Type="http://schemas.openxmlformats.org/officeDocument/2006/relationships/image" Target="../media/image27.jpeg"/><Relationship Id="rId5" Type="http://schemas.openxmlformats.org/officeDocument/2006/relationships/image" Target="../media/image5.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34.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3" Type="http://schemas.openxmlformats.org/officeDocument/2006/relationships/hyperlink" Target="http://www.phonak.com/evidence" TargetMode="External"/><Relationship Id="rId2" Type="http://schemas.openxmlformats.org/officeDocument/2006/relationships/notesSlide" Target="../notesSlides/notesSlide20.xml"/><Relationship Id="rId1" Type="http://schemas.openxmlformats.org/officeDocument/2006/relationships/slideLayout" Target="../slideLayouts/slideLayout134.xml"/><Relationship Id="rId5" Type="http://schemas.openxmlformats.org/officeDocument/2006/relationships/image" Target="../media/image38.sv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3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notesSlide" Target="../notesSlides/notesSlide22.xml"/><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slideLayout" Target="../slideLayouts/slideLayout134.xml"/><Relationship Id="rId1" Type="http://schemas.openxmlformats.org/officeDocument/2006/relationships/tags" Target="../tags/tag3.xml"/><Relationship Id="rId6" Type="http://schemas.openxmlformats.org/officeDocument/2006/relationships/image" Target="../media/image46.emf"/><Relationship Id="rId11" Type="http://schemas.openxmlformats.org/officeDocument/2006/relationships/image" Target="../media/image51.png"/><Relationship Id="rId5" Type="http://schemas.openxmlformats.org/officeDocument/2006/relationships/oleObject" Target="../embeddings/oleObject2.bin"/><Relationship Id="rId1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image" Target="../media/image45.png"/><Relationship Id="rId9" Type="http://schemas.openxmlformats.org/officeDocument/2006/relationships/image" Target="../media/image49.png"/><Relationship Id="rId1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13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1.jpeg"/><Relationship Id="rId7"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135.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5.jpeg"/><Relationship Id="rId10" Type="http://schemas.openxmlformats.org/officeDocument/2006/relationships/image" Target="../media/image67.png"/><Relationship Id="rId4" Type="http://schemas.openxmlformats.org/officeDocument/2006/relationships/image" Target="../media/image62.jpeg"/><Relationship Id="rId9"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image" Target="../media/image74.tiff"/><Relationship Id="rId13" Type="http://schemas.microsoft.com/office/2007/relationships/hdphoto" Target="../media/hdphoto1.wdp"/><Relationship Id="rId3" Type="http://schemas.openxmlformats.org/officeDocument/2006/relationships/image" Target="../media/image69.png"/><Relationship Id="rId7" Type="http://schemas.openxmlformats.org/officeDocument/2006/relationships/image" Target="../media/image73.tiff"/><Relationship Id="rId12" Type="http://schemas.openxmlformats.org/officeDocument/2006/relationships/image" Target="../media/image78.png"/><Relationship Id="rId2" Type="http://schemas.openxmlformats.org/officeDocument/2006/relationships/notesSlide" Target="../notesSlides/notesSlide25.xml"/><Relationship Id="rId16" Type="http://schemas.openxmlformats.org/officeDocument/2006/relationships/image" Target="../media/image81.png"/><Relationship Id="rId1" Type="http://schemas.openxmlformats.org/officeDocument/2006/relationships/slideLayout" Target="../slideLayouts/slideLayout135.xml"/><Relationship Id="rId6" Type="http://schemas.openxmlformats.org/officeDocument/2006/relationships/image" Target="../media/image72.tiff"/><Relationship Id="rId11" Type="http://schemas.openxmlformats.org/officeDocument/2006/relationships/image" Target="../media/image77.png"/><Relationship Id="rId5" Type="http://schemas.openxmlformats.org/officeDocument/2006/relationships/image" Target="../media/image71.png"/><Relationship Id="rId15" Type="http://schemas.openxmlformats.org/officeDocument/2006/relationships/image" Target="../media/image80.png"/><Relationship Id="rId10" Type="http://schemas.openxmlformats.org/officeDocument/2006/relationships/image" Target="../media/image76.tiff"/><Relationship Id="rId4" Type="http://schemas.openxmlformats.org/officeDocument/2006/relationships/image" Target="../media/image70.png"/><Relationship Id="rId9" Type="http://schemas.openxmlformats.org/officeDocument/2006/relationships/image" Target="../media/image75.tiff"/><Relationship Id="rId14" Type="http://schemas.openxmlformats.org/officeDocument/2006/relationships/image" Target="../media/image7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video" Target="https://www.youtube.com/embed/eQEaiZ2j9oc?feature=oembed"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5.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https://www.nidcd.nih.gov/health/age-related-hearing-loss#:~:text=It%20is%20one%20of%20the,than%2075%20have%20difficulty%20hearing"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Placeholder 7" descr="A group of people standing in a field&#10;&#10;Description automatically generated">
            <a:extLst>
              <a:ext uri="{FF2B5EF4-FFF2-40B4-BE49-F238E27FC236}">
                <a16:creationId xmlns:a16="http://schemas.microsoft.com/office/drawing/2014/main" id="{DCB8EBAB-C92A-D92F-A8C5-2690335C302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6053" r="21359"/>
          <a:stretch/>
        </p:blipFill>
        <p:spPr>
          <a:xfrm>
            <a:off x="1" y="3"/>
            <a:ext cx="5407027" cy="6858001"/>
          </a:xfrm>
        </p:spPr>
      </p:pic>
      <p:sp>
        <p:nvSpPr>
          <p:cNvPr id="3" name="Title 2">
            <a:extLst>
              <a:ext uri="{FF2B5EF4-FFF2-40B4-BE49-F238E27FC236}">
                <a16:creationId xmlns:a16="http://schemas.microsoft.com/office/drawing/2014/main" id="{9B89E4BB-A049-D0C3-477F-5603DD2D274A}"/>
              </a:ext>
            </a:extLst>
          </p:cNvPr>
          <p:cNvSpPr>
            <a:spLocks noGrp="1"/>
          </p:cNvSpPr>
          <p:nvPr>
            <p:ph type="ctrTitle"/>
          </p:nvPr>
        </p:nvSpPr>
        <p:spPr>
          <a:xfrm>
            <a:off x="6180450" y="2619375"/>
            <a:ext cx="5521325" cy="1619250"/>
          </a:xfrm>
        </p:spPr>
        <p:txBody>
          <a:bodyPr anchor="b"/>
          <a:lstStyle/>
          <a:p>
            <a:pPr>
              <a:lnSpc>
                <a:spcPts val="4500"/>
              </a:lnSpc>
            </a:pPr>
            <a:r>
              <a:rPr lang="en-US" sz="4400"/>
              <a:t>The link between your ears and your mind</a:t>
            </a:r>
          </a:p>
        </p:txBody>
      </p:sp>
      <p:sp>
        <p:nvSpPr>
          <p:cNvPr id="4" name="Subtitle 3">
            <a:extLst>
              <a:ext uri="{FF2B5EF4-FFF2-40B4-BE49-F238E27FC236}">
                <a16:creationId xmlns:a16="http://schemas.microsoft.com/office/drawing/2014/main" id="{E8747E70-4A53-0826-6E2E-C817DC358699}"/>
              </a:ext>
            </a:extLst>
          </p:cNvPr>
          <p:cNvSpPr>
            <a:spLocks noGrp="1"/>
          </p:cNvSpPr>
          <p:nvPr>
            <p:ph type="subTitle" idx="1"/>
          </p:nvPr>
        </p:nvSpPr>
        <p:spPr>
          <a:xfrm>
            <a:off x="6180450" y="4406900"/>
            <a:ext cx="3644901" cy="450850"/>
          </a:xfrm>
        </p:spPr>
        <p:txBody>
          <a:bodyPr/>
          <a:lstStyle/>
          <a:p>
            <a:r>
              <a:rPr lang="en-US"/>
              <a:t>Practice name</a:t>
            </a:r>
          </a:p>
        </p:txBody>
      </p:sp>
    </p:spTree>
    <p:extLst>
      <p:ext uri="{BB962C8B-B14F-4D97-AF65-F5344CB8AC3E}">
        <p14:creationId xmlns:p14="http://schemas.microsoft.com/office/powerpoint/2010/main" val="629082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a:lstStyle/>
          <a:p>
            <a:r>
              <a:rPr lang="en-GB" sz="2800"/>
              <a:t>Tinnitus Facts and Figures</a:t>
            </a:r>
          </a:p>
        </p:txBody>
      </p:sp>
      <p:sp>
        <p:nvSpPr>
          <p:cNvPr id="12" name="Freihandform: Form 65">
            <a:extLst>
              <a:ext uri="{FF2B5EF4-FFF2-40B4-BE49-F238E27FC236}">
                <a16:creationId xmlns:a16="http://schemas.microsoft.com/office/drawing/2014/main" id="{3D7387AE-81F9-E764-D323-CB553B607AE0}"/>
              </a:ext>
            </a:extLst>
          </p:cNvPr>
          <p:cNvSpPr/>
          <p:nvPr/>
        </p:nvSpPr>
        <p:spPr>
          <a:xfrm>
            <a:off x="3697165" y="-1396958"/>
            <a:ext cx="8362" cy="8362"/>
          </a:xfrm>
          <a:custGeom>
            <a:avLst/>
            <a:gdLst/>
            <a:ahLst/>
            <a:cxnLst/>
            <a:rect l="l" t="t" r="r" b="b"/>
            <a:pathLst>
              <a:path w="8362" h="8362"/>
            </a:pathLst>
          </a:custGeom>
          <a:solidFill>
            <a:srgbClr val="323132"/>
          </a:solidFill>
          <a:ln w="8360" cap="flat">
            <a:noFill/>
            <a:prstDash val="solid"/>
            <a:miter/>
          </a:ln>
        </p:spPr>
        <p:txBody>
          <a:bodyPr rtlCol="0" anchor="ctr"/>
          <a:lstStyle/>
          <a:p>
            <a:pPr defTabSz="914377">
              <a:defRPr/>
            </a:pPr>
            <a:endParaRPr lang="en-US">
              <a:solidFill>
                <a:srgbClr val="000000"/>
              </a:solidFill>
              <a:latin typeface="Arial" panose="020B0604020202020204"/>
            </a:endParaRPr>
          </a:p>
        </p:txBody>
      </p:sp>
      <p:sp>
        <p:nvSpPr>
          <p:cNvPr id="13" name="Freihandform: Form 82">
            <a:extLst>
              <a:ext uri="{FF2B5EF4-FFF2-40B4-BE49-F238E27FC236}">
                <a16:creationId xmlns:a16="http://schemas.microsoft.com/office/drawing/2014/main" id="{79EDA4E4-3EC4-CD46-330A-4891745434E8}"/>
              </a:ext>
            </a:extLst>
          </p:cNvPr>
          <p:cNvSpPr/>
          <p:nvPr/>
        </p:nvSpPr>
        <p:spPr>
          <a:xfrm>
            <a:off x="3697165" y="-1396958"/>
            <a:ext cx="8362" cy="8362"/>
          </a:xfrm>
          <a:custGeom>
            <a:avLst/>
            <a:gdLst/>
            <a:ahLst/>
            <a:cxnLst/>
            <a:rect l="l" t="t" r="r" b="b"/>
            <a:pathLst>
              <a:path w="8362" h="8362"/>
            </a:pathLst>
          </a:custGeom>
          <a:solidFill>
            <a:srgbClr val="323132"/>
          </a:solidFill>
          <a:ln w="8360" cap="flat">
            <a:noFill/>
            <a:prstDash val="solid"/>
            <a:miter/>
          </a:ln>
        </p:spPr>
        <p:txBody>
          <a:bodyPr rtlCol="0" anchor="ctr"/>
          <a:lstStyle/>
          <a:p>
            <a:pPr defTabSz="914377">
              <a:defRPr/>
            </a:pPr>
            <a:endParaRPr lang="en-US">
              <a:solidFill>
                <a:srgbClr val="000000"/>
              </a:solidFill>
              <a:latin typeface="Arial" panose="020B0604020202020204"/>
            </a:endParaRPr>
          </a:p>
        </p:txBody>
      </p:sp>
      <p:sp>
        <p:nvSpPr>
          <p:cNvPr id="14" name="Freihandform: Form 123">
            <a:extLst>
              <a:ext uri="{FF2B5EF4-FFF2-40B4-BE49-F238E27FC236}">
                <a16:creationId xmlns:a16="http://schemas.microsoft.com/office/drawing/2014/main" id="{59319315-159F-9175-8BB9-74412796B8BC}"/>
              </a:ext>
            </a:extLst>
          </p:cNvPr>
          <p:cNvSpPr/>
          <p:nvPr/>
        </p:nvSpPr>
        <p:spPr>
          <a:xfrm>
            <a:off x="3697165" y="-1396958"/>
            <a:ext cx="8362" cy="8362"/>
          </a:xfrm>
          <a:custGeom>
            <a:avLst/>
            <a:gdLst/>
            <a:ahLst/>
            <a:cxnLst/>
            <a:rect l="l" t="t" r="r" b="b"/>
            <a:pathLst>
              <a:path w="8362" h="8362"/>
            </a:pathLst>
          </a:custGeom>
          <a:solidFill>
            <a:srgbClr val="3B3B34"/>
          </a:solidFill>
          <a:ln w="8360" cap="flat">
            <a:noFill/>
            <a:prstDash val="solid"/>
            <a:miter/>
          </a:ln>
        </p:spPr>
        <p:txBody>
          <a:bodyPr rtlCol="0" anchor="ctr"/>
          <a:lstStyle/>
          <a:p>
            <a:pPr defTabSz="914377">
              <a:defRPr/>
            </a:pPr>
            <a:endParaRPr lang="en-US">
              <a:solidFill>
                <a:srgbClr val="000000"/>
              </a:solidFill>
              <a:latin typeface="Arial" panose="020B0604020202020204"/>
            </a:endParaRPr>
          </a:p>
        </p:txBody>
      </p:sp>
      <p:graphicFrame>
        <p:nvGraphicFramePr>
          <p:cNvPr id="8" name="Chart 7">
            <a:extLst>
              <a:ext uri="{FF2B5EF4-FFF2-40B4-BE49-F238E27FC236}">
                <a16:creationId xmlns:a16="http://schemas.microsoft.com/office/drawing/2014/main" id="{6774F3A6-E203-4310-BD7A-8460DB56D7C5}"/>
              </a:ext>
            </a:extLst>
          </p:cNvPr>
          <p:cNvGraphicFramePr/>
          <p:nvPr>
            <p:extLst>
              <p:ext uri="{D42A27DB-BD31-4B8C-83A1-F6EECF244321}">
                <p14:modId xmlns:p14="http://schemas.microsoft.com/office/powerpoint/2010/main" val="3939801954"/>
              </p:ext>
            </p:extLst>
          </p:nvPr>
        </p:nvGraphicFramePr>
        <p:xfrm>
          <a:off x="4626429" y="701348"/>
          <a:ext cx="8229600" cy="5486400"/>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52">
            <a:extLst>
              <a:ext uri="{FF2B5EF4-FFF2-40B4-BE49-F238E27FC236}">
                <a16:creationId xmlns:a16="http://schemas.microsoft.com/office/drawing/2014/main" id="{F44E6004-6AC0-F193-1857-720E30651EB4}"/>
              </a:ext>
            </a:extLst>
          </p:cNvPr>
          <p:cNvSpPr>
            <a:spLocks/>
          </p:cNvSpPr>
          <p:nvPr/>
        </p:nvSpPr>
        <p:spPr>
          <a:xfrm>
            <a:off x="6586202" y="2043921"/>
            <a:ext cx="3967497" cy="2996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defTabSz="914377">
              <a:defRPr/>
            </a:pPr>
            <a:r>
              <a:rPr lang="en-GB" sz="8800" b="1">
                <a:solidFill>
                  <a:schemeClr val="tx1"/>
                </a:solidFill>
                <a:latin typeface="Arial" panose="020B0604020202020204"/>
              </a:rPr>
              <a:t>80%</a:t>
            </a:r>
          </a:p>
          <a:p>
            <a:pPr algn="ctr" defTabSz="914377">
              <a:defRPr/>
            </a:pPr>
            <a:r>
              <a:rPr lang="en-GB" sz="2800">
                <a:solidFill>
                  <a:srgbClr val="000000"/>
                </a:solidFill>
                <a:latin typeface="Arial" panose="020B0604020202020204"/>
              </a:rPr>
              <a:t>of adults with tinnitus have hearing loss</a:t>
            </a:r>
            <a:r>
              <a:rPr lang="en-GB" sz="2800" baseline="30000">
                <a:solidFill>
                  <a:srgbClr val="000000"/>
                </a:solidFill>
                <a:latin typeface="Arial" panose="020B0604020202020204"/>
              </a:rPr>
              <a:t>2</a:t>
            </a:r>
          </a:p>
        </p:txBody>
      </p:sp>
      <p:sp>
        <p:nvSpPr>
          <p:cNvPr id="3" name="Text Placeholder 2">
            <a:extLst>
              <a:ext uri="{FF2B5EF4-FFF2-40B4-BE49-F238E27FC236}">
                <a16:creationId xmlns:a16="http://schemas.microsoft.com/office/drawing/2014/main" id="{C7726112-BC9B-4B31-4503-C7D59D32110E}"/>
              </a:ext>
            </a:extLst>
          </p:cNvPr>
          <p:cNvSpPr>
            <a:spLocks noGrp="1"/>
          </p:cNvSpPr>
          <p:nvPr>
            <p:ph type="body" sz="quarter" idx="13"/>
          </p:nvPr>
        </p:nvSpPr>
        <p:spPr>
          <a:xfrm>
            <a:off x="658817" y="6129344"/>
            <a:ext cx="9784594" cy="518604"/>
          </a:xfrm>
        </p:spPr>
        <p:txBody>
          <a:bodyPr/>
          <a:lstStyle/>
          <a:p>
            <a:pPr>
              <a:spcBef>
                <a:spcPts val="0"/>
              </a:spcBef>
            </a:pPr>
            <a:r>
              <a:rPr lang="en-US" b="0" i="0">
                <a:effectLst/>
                <a:latin typeface="BlinkMacSystemFont"/>
              </a:rPr>
              <a:t>1.  </a:t>
            </a:r>
            <a:r>
              <a:rPr lang="en-US" b="0" i="0" err="1">
                <a:effectLst/>
                <a:latin typeface="BlinkMacSystemFont"/>
              </a:rPr>
              <a:t>Langguth</a:t>
            </a:r>
            <a:r>
              <a:rPr lang="en-US" b="0" i="0">
                <a:effectLst/>
                <a:latin typeface="BlinkMacSystemFont"/>
              </a:rPr>
              <a:t>, B., Kreuzer, P. M., </a:t>
            </a:r>
            <a:r>
              <a:rPr lang="en-US" b="0" i="0" err="1">
                <a:effectLst/>
                <a:latin typeface="BlinkMacSystemFont"/>
              </a:rPr>
              <a:t>Kleinjung</a:t>
            </a:r>
            <a:r>
              <a:rPr lang="en-US" b="0" i="0">
                <a:effectLst/>
                <a:latin typeface="BlinkMacSystemFont"/>
              </a:rPr>
              <a:t>, T., &amp; De Ridder, D. (2013). Tinnitus: causes and clinical management. </a:t>
            </a:r>
            <a:r>
              <a:rPr lang="en-US" b="0" i="1">
                <a:effectLst/>
                <a:latin typeface="BlinkMacSystemFont"/>
              </a:rPr>
              <a:t>The Lancet. Neurology</a:t>
            </a:r>
            <a:r>
              <a:rPr lang="en-US" b="0" i="0">
                <a:effectLst/>
                <a:latin typeface="BlinkMacSystemFont"/>
              </a:rPr>
              <a:t>, </a:t>
            </a:r>
            <a:r>
              <a:rPr lang="en-US" b="0" i="1">
                <a:effectLst/>
                <a:latin typeface="BlinkMacSystemFont"/>
              </a:rPr>
              <a:t>12</a:t>
            </a:r>
            <a:r>
              <a:rPr lang="en-US" b="0" i="0">
                <a:effectLst/>
                <a:latin typeface="BlinkMacSystemFont"/>
              </a:rPr>
              <a:t>(9), 920–930. </a:t>
            </a:r>
            <a:r>
              <a:rPr lang="en-US" b="0" i="0">
                <a:effectLst/>
                <a:latin typeface="BlinkMacSystemFont"/>
                <a:hlinkClick r:id="rId4">
                  <a:extLst>
                    <a:ext uri="{A12FA001-AC4F-418D-AE19-62706E023703}">
                      <ahyp:hlinkClr xmlns:ahyp="http://schemas.microsoft.com/office/drawing/2018/hyperlinkcolor" val="tx"/>
                    </a:ext>
                  </a:extLst>
                </a:hlinkClick>
              </a:rPr>
              <a:t>https://doi.org/10.1016/S1474-4422(13)70160-1</a:t>
            </a:r>
            <a:endParaRPr lang="en-US" b="0" i="0">
              <a:effectLst/>
              <a:latin typeface="BlinkMacSystemFont"/>
            </a:endParaRPr>
          </a:p>
          <a:p>
            <a:pPr>
              <a:spcBef>
                <a:spcPts val="0"/>
              </a:spcBef>
            </a:pPr>
            <a:r>
              <a:rPr lang="en-US" b="0">
                <a:latin typeface="BlinkMacSystemFont"/>
              </a:rPr>
              <a:t>2. </a:t>
            </a:r>
            <a:r>
              <a:rPr lang="en-US" b="0" i="0">
                <a:effectLst/>
                <a:latin typeface="BlinkMacSystemFont"/>
              </a:rPr>
              <a:t>Henry, J. A., Dennis, K. C., &amp; Schechter, M. A. (2005). General review of tinnitus: prevalence, mechanisms, effects, and management. </a:t>
            </a:r>
            <a:r>
              <a:rPr lang="en-US" b="0" i="1">
                <a:effectLst/>
                <a:latin typeface="BlinkMacSystemFont"/>
              </a:rPr>
              <a:t>Journal of speech, language, and hearing research : JSLHR</a:t>
            </a:r>
            <a:r>
              <a:rPr lang="en-US" b="0" i="0">
                <a:effectLst/>
                <a:latin typeface="BlinkMacSystemFont"/>
              </a:rPr>
              <a:t>, </a:t>
            </a:r>
            <a:r>
              <a:rPr lang="en-US" b="0" i="1">
                <a:effectLst/>
                <a:latin typeface="BlinkMacSystemFont"/>
              </a:rPr>
              <a:t>48</a:t>
            </a:r>
            <a:r>
              <a:rPr lang="en-US" b="0" i="0">
                <a:effectLst/>
                <a:latin typeface="BlinkMacSystemFont"/>
              </a:rPr>
              <a:t>(5), 1204–1235. https://doi.org/10.1044/1092-4388(2005/084)</a:t>
            </a:r>
            <a:endParaRPr lang="en-US"/>
          </a:p>
        </p:txBody>
      </p:sp>
      <p:grpSp>
        <p:nvGrpSpPr>
          <p:cNvPr id="7" name="Group 6">
            <a:extLst>
              <a:ext uri="{FF2B5EF4-FFF2-40B4-BE49-F238E27FC236}">
                <a16:creationId xmlns:a16="http://schemas.microsoft.com/office/drawing/2014/main" id="{98A9177A-CDE2-1426-0C3B-C3E2D68354E3}"/>
              </a:ext>
            </a:extLst>
          </p:cNvPr>
          <p:cNvGrpSpPr/>
          <p:nvPr/>
        </p:nvGrpSpPr>
        <p:grpSpPr>
          <a:xfrm>
            <a:off x="1397000" y="2018716"/>
            <a:ext cx="3539621" cy="3506380"/>
            <a:chOff x="1183319" y="1877519"/>
            <a:chExt cx="3539621" cy="3246029"/>
          </a:xfrm>
        </p:grpSpPr>
        <p:sp>
          <p:nvSpPr>
            <p:cNvPr id="2" name="Rectangle 1">
              <a:extLst>
                <a:ext uri="{FF2B5EF4-FFF2-40B4-BE49-F238E27FC236}">
                  <a16:creationId xmlns:a16="http://schemas.microsoft.com/office/drawing/2014/main" id="{C35D973B-E4EE-45F1-8822-1B6BE189BC87}"/>
                </a:ext>
              </a:extLst>
            </p:cNvPr>
            <p:cNvSpPr>
              <a:spLocks/>
            </p:cNvSpPr>
            <p:nvPr/>
          </p:nvSpPr>
          <p:spPr>
            <a:xfrm>
              <a:off x="1183319" y="3350756"/>
              <a:ext cx="3539621" cy="17727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377">
                <a:defRPr/>
              </a:pPr>
              <a:r>
                <a:rPr lang="en-GB" sz="7200" b="1">
                  <a:solidFill>
                    <a:schemeClr val="tx1"/>
                  </a:solidFill>
                  <a:latin typeface="Arial" panose="020B0604020202020204"/>
                </a:rPr>
                <a:t>10-15%</a:t>
              </a:r>
            </a:p>
            <a:p>
              <a:pPr algn="ctr" defTabSz="914377">
                <a:defRPr/>
              </a:pPr>
              <a:r>
                <a:rPr lang="en-GB" sz="2400">
                  <a:solidFill>
                    <a:srgbClr val="000000"/>
                  </a:solidFill>
                  <a:latin typeface="Arial" panose="020B0604020202020204"/>
                </a:rPr>
                <a:t>of adults experience tinnitus</a:t>
              </a:r>
              <a:r>
                <a:rPr lang="en-GB" sz="2400" baseline="30000">
                  <a:solidFill>
                    <a:srgbClr val="000000"/>
                  </a:solidFill>
                  <a:latin typeface="Arial" panose="020B0604020202020204"/>
                </a:rPr>
                <a:t>1</a:t>
              </a:r>
            </a:p>
          </p:txBody>
        </p:sp>
        <p:pic>
          <p:nvPicPr>
            <p:cNvPr id="6" name="Picture 5" descr="A grey logo with a lightning bolt&#10;&#10;Description automatically generated">
              <a:extLst>
                <a:ext uri="{FF2B5EF4-FFF2-40B4-BE49-F238E27FC236}">
                  <a16:creationId xmlns:a16="http://schemas.microsoft.com/office/drawing/2014/main" id="{3D7671A2-B37D-DCFE-6BA8-BC47EB6E33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8457" y="1877519"/>
              <a:ext cx="1609344" cy="1609344"/>
            </a:xfrm>
            <a:prstGeom prst="rect">
              <a:avLst/>
            </a:prstGeom>
          </p:spPr>
        </p:pic>
      </p:grpSp>
    </p:spTree>
    <p:extLst>
      <p:ext uri="{BB962C8B-B14F-4D97-AF65-F5344CB8AC3E}">
        <p14:creationId xmlns:p14="http://schemas.microsoft.com/office/powerpoint/2010/main" val="2183246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8082" y="630560"/>
            <a:ext cx="10618783" cy="890921"/>
          </a:xfrm>
        </p:spPr>
        <p:txBody>
          <a:bodyPr/>
          <a:lstStyle/>
          <a:p>
            <a:r>
              <a:rPr lang="en-GB" sz="3200"/>
              <a:t>Hearing loss doesn’t affect just one person</a:t>
            </a:r>
          </a:p>
        </p:txBody>
      </p:sp>
      <p:sp>
        <p:nvSpPr>
          <p:cNvPr id="15" name="Content Placeholder 2">
            <a:extLst>
              <a:ext uri="{FF2B5EF4-FFF2-40B4-BE49-F238E27FC236}">
                <a16:creationId xmlns:a16="http://schemas.microsoft.com/office/drawing/2014/main" id="{65083E1D-A805-420D-BEEE-B25D633B3679}"/>
              </a:ext>
            </a:extLst>
          </p:cNvPr>
          <p:cNvSpPr txBox="1">
            <a:spLocks/>
          </p:cNvSpPr>
          <p:nvPr/>
        </p:nvSpPr>
        <p:spPr>
          <a:xfrm>
            <a:off x="533400" y="6345119"/>
            <a:ext cx="11125201" cy="329845"/>
          </a:xfrm>
          <a:prstGeom prst="rect">
            <a:avLst/>
          </a:prstGeom>
        </p:spPr>
        <p:txBody>
          <a:bodyPr vert="horz" lIns="0" tIns="0" rIns="0" bIns="0" rtlCol="0" anchor="b">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20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20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bg2"/>
              </a:buClr>
              <a:buFont typeface="+mj-lt"/>
              <a:buAutoNum type="arabicPeriod"/>
            </a:pPr>
            <a:r>
              <a:rPr lang="en-GB" sz="800" err="1">
                <a:latin typeface="+mj-lt"/>
              </a:rPr>
              <a:t>Scarinci</a:t>
            </a:r>
            <a:r>
              <a:rPr lang="en-GB" sz="800">
                <a:latin typeface="+mj-lt"/>
              </a:rPr>
              <a:t>, N., Worrall, L., &amp; Hickson, L. (2012). Factors associated with third-party disability in spouses of older people with hearing impairment. Ear and Hearing, 33(6), 698–708. https://doi.org/10.1097/AUD.0b013e31825aab39.</a:t>
            </a:r>
          </a:p>
        </p:txBody>
      </p:sp>
      <p:grpSp>
        <p:nvGrpSpPr>
          <p:cNvPr id="5" name="Group 4">
            <a:extLst>
              <a:ext uri="{FF2B5EF4-FFF2-40B4-BE49-F238E27FC236}">
                <a16:creationId xmlns:a16="http://schemas.microsoft.com/office/drawing/2014/main" id="{6725EAA5-4A09-22C3-0C8E-98ED6DC27B53}"/>
              </a:ext>
            </a:extLst>
          </p:cNvPr>
          <p:cNvGrpSpPr/>
          <p:nvPr/>
        </p:nvGrpSpPr>
        <p:grpSpPr>
          <a:xfrm>
            <a:off x="6413232" y="2337112"/>
            <a:ext cx="4681728" cy="3797279"/>
            <a:chOff x="5479191" y="2007118"/>
            <a:chExt cx="4681728" cy="3797279"/>
          </a:xfrm>
        </p:grpSpPr>
        <p:sp>
          <p:nvSpPr>
            <p:cNvPr id="17" name="Rectangle 16">
              <a:extLst>
                <a:ext uri="{FF2B5EF4-FFF2-40B4-BE49-F238E27FC236}">
                  <a16:creationId xmlns:a16="http://schemas.microsoft.com/office/drawing/2014/main" id="{263F37CA-2062-42D9-AC5A-A56F225A9B4A}"/>
                </a:ext>
              </a:extLst>
            </p:cNvPr>
            <p:cNvSpPr/>
            <p:nvPr/>
          </p:nvSpPr>
          <p:spPr>
            <a:xfrm>
              <a:off x="5917473" y="3814109"/>
              <a:ext cx="4243446" cy="1990288"/>
            </a:xfrm>
            <a:prstGeom prst="rect">
              <a:avLst/>
            </a:prstGeom>
          </p:spPr>
          <p:txBody>
            <a:bodyPr wrap="square">
              <a:spAutoFit/>
            </a:bodyPr>
            <a:lstStyle/>
            <a:p>
              <a:pPr>
                <a:lnSpc>
                  <a:spcPts val="3700"/>
                </a:lnSpc>
              </a:pPr>
              <a:r>
                <a:rPr lang="en-GB" sz="3600">
                  <a:solidFill>
                    <a:srgbClr val="202020"/>
                  </a:solidFill>
                  <a:latin typeface="+mj-lt"/>
                </a:rPr>
                <a:t>of spouses</a:t>
              </a:r>
              <a:br>
                <a:rPr lang="en-GB" sz="3600">
                  <a:solidFill>
                    <a:srgbClr val="202020"/>
                  </a:solidFill>
                  <a:latin typeface="+mj-lt"/>
                </a:rPr>
              </a:br>
              <a:r>
                <a:rPr lang="en-GB" sz="3600">
                  <a:solidFill>
                    <a:srgbClr val="202020"/>
                  </a:solidFill>
                  <a:latin typeface="+mj-lt"/>
                </a:rPr>
                <a:t>were affected by their partner’s hearing loss</a:t>
              </a:r>
              <a:endParaRPr lang="en-US" sz="3600">
                <a:latin typeface="+mj-lt"/>
              </a:endParaRPr>
            </a:p>
          </p:txBody>
        </p:sp>
        <p:sp>
          <p:nvSpPr>
            <p:cNvPr id="19" name="Rectangle 18"/>
            <p:cNvSpPr/>
            <p:nvPr/>
          </p:nvSpPr>
          <p:spPr>
            <a:xfrm>
              <a:off x="5479191" y="2007118"/>
              <a:ext cx="3583190" cy="2215991"/>
            </a:xfrm>
            <a:prstGeom prst="rect">
              <a:avLst/>
            </a:prstGeom>
          </p:spPr>
          <p:txBody>
            <a:bodyPr wrap="square">
              <a:spAutoFit/>
            </a:bodyPr>
            <a:lstStyle/>
            <a:p>
              <a:pPr algn="ctr"/>
              <a:r>
                <a:rPr lang="en-GB" sz="13800" b="1">
                  <a:solidFill>
                    <a:schemeClr val="accent1"/>
                  </a:solidFill>
                </a:rPr>
                <a:t>98</a:t>
              </a:r>
              <a:r>
                <a:rPr lang="en-GB" sz="6600" b="1">
                  <a:solidFill>
                    <a:schemeClr val="accent1"/>
                  </a:solidFill>
                </a:rPr>
                <a:t>%</a:t>
              </a:r>
              <a:endParaRPr lang="en-GB" sz="8800" b="1">
                <a:solidFill>
                  <a:schemeClr val="accent1"/>
                </a:solidFill>
              </a:endParaRPr>
            </a:p>
          </p:txBody>
        </p:sp>
      </p:grpSp>
      <p:pic>
        <p:nvPicPr>
          <p:cNvPr id="2" name="Picture 1">
            <a:extLst>
              <a:ext uri="{FF2B5EF4-FFF2-40B4-BE49-F238E27FC236}">
                <a16:creationId xmlns:a16="http://schemas.microsoft.com/office/drawing/2014/main" id="{51638A75-071E-4266-8670-201431DC4D0B}"/>
              </a:ext>
            </a:extLst>
          </p:cNvPr>
          <p:cNvPicPr>
            <a:picLocks noChangeAspect="1"/>
          </p:cNvPicPr>
          <p:nvPr/>
        </p:nvPicPr>
        <p:blipFill>
          <a:blip r:embed="rId3"/>
          <a:stretch>
            <a:fillRect/>
          </a:stretch>
        </p:blipFill>
        <p:spPr>
          <a:xfrm>
            <a:off x="1330783" y="1732208"/>
            <a:ext cx="5082449" cy="4402183"/>
          </a:xfrm>
          <a:prstGeom prst="rect">
            <a:avLst/>
          </a:prstGeom>
        </p:spPr>
      </p:pic>
    </p:spTree>
    <p:extLst>
      <p:ext uri="{BB962C8B-B14F-4D97-AF65-F5344CB8AC3E}">
        <p14:creationId xmlns:p14="http://schemas.microsoft.com/office/powerpoint/2010/main" val="127404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5BCC0035-395D-629B-2547-184BD507C991}"/>
              </a:ext>
            </a:extLst>
          </p:cNvPr>
          <p:cNvSpPr/>
          <p:nvPr/>
        </p:nvSpPr>
        <p:spPr>
          <a:xfrm>
            <a:off x="3086103" y="1676400"/>
            <a:ext cx="6108700" cy="398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srgbClr val="FFFFFF"/>
              </a:solidFill>
              <a:latin typeface="Arial" panose="020B0604020202020204"/>
            </a:endParaRPr>
          </a:p>
        </p:txBody>
      </p:sp>
      <p:sp>
        <p:nvSpPr>
          <p:cNvPr id="2" name="Title 1">
            <a:extLst>
              <a:ext uri="{FF2B5EF4-FFF2-40B4-BE49-F238E27FC236}">
                <a16:creationId xmlns:a16="http://schemas.microsoft.com/office/drawing/2014/main" id="{9E7DA63A-7A9C-6B9E-D73E-DFCEE0CE266E}"/>
              </a:ext>
            </a:extLst>
          </p:cNvPr>
          <p:cNvSpPr>
            <a:spLocks noGrp="1"/>
          </p:cNvSpPr>
          <p:nvPr>
            <p:ph type="title"/>
          </p:nvPr>
        </p:nvSpPr>
        <p:spPr>
          <a:xfrm>
            <a:off x="618069" y="1295930"/>
            <a:ext cx="2941712" cy="4480252"/>
          </a:xfrm>
        </p:spPr>
        <p:txBody>
          <a:bodyPr/>
          <a:lstStyle/>
          <a:p>
            <a:pPr>
              <a:lnSpc>
                <a:spcPct val="100000"/>
              </a:lnSpc>
            </a:pPr>
            <a:r>
              <a:rPr lang="en-US" sz="3600"/>
              <a:t>Hearing loss and cognition is getting lots of press</a:t>
            </a:r>
          </a:p>
        </p:txBody>
      </p:sp>
      <p:grpSp>
        <p:nvGrpSpPr>
          <p:cNvPr id="6" name="Gruppieren 5">
            <a:extLst>
              <a:ext uri="{FF2B5EF4-FFF2-40B4-BE49-F238E27FC236}">
                <a16:creationId xmlns:a16="http://schemas.microsoft.com/office/drawing/2014/main" id="{F559C683-EC6D-1830-3A79-D56CA68C99C5}"/>
              </a:ext>
            </a:extLst>
          </p:cNvPr>
          <p:cNvGrpSpPr/>
          <p:nvPr/>
        </p:nvGrpSpPr>
        <p:grpSpPr>
          <a:xfrm>
            <a:off x="3314898" y="944573"/>
            <a:ext cx="8559403" cy="5451453"/>
            <a:chOff x="1891178" y="1430272"/>
            <a:chExt cx="8520980" cy="5202303"/>
          </a:xfrm>
        </p:grpSpPr>
        <p:pic>
          <p:nvPicPr>
            <p:cNvPr id="7" name="Grafik 10" descr="Ein Bild, das Text, Elektronik, drinnen, Bildschirm enthält.&#10;&#10;Automatisch generierte Beschreibung">
              <a:extLst>
                <a:ext uri="{FF2B5EF4-FFF2-40B4-BE49-F238E27FC236}">
                  <a16:creationId xmlns:a16="http://schemas.microsoft.com/office/drawing/2014/main" id="{9D510F8A-B72C-8F2A-4746-8DD082AF009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gray">
            <a:xfrm>
              <a:off x="1891178" y="1430272"/>
              <a:ext cx="8520980" cy="5202303"/>
            </a:xfrm>
            <a:custGeom>
              <a:avLst/>
              <a:gdLst>
                <a:gd name="connsiteX0" fmla="*/ 711158 w 5377784"/>
                <a:gd name="connsiteY0" fmla="*/ 297736 h 3283292"/>
                <a:gd name="connsiteX1" fmla="*/ 711158 w 5377784"/>
                <a:gd name="connsiteY1" fmla="*/ 2812337 h 3283292"/>
                <a:gd name="connsiteX2" fmla="*/ 4768808 w 5377784"/>
                <a:gd name="connsiteY2" fmla="*/ 2812337 h 3283292"/>
                <a:gd name="connsiteX3" fmla="*/ 4768808 w 5377784"/>
                <a:gd name="connsiteY3" fmla="*/ 297736 h 3283292"/>
                <a:gd name="connsiteX4" fmla="*/ 0 w 5377784"/>
                <a:gd name="connsiteY4" fmla="*/ 0 h 3283292"/>
                <a:gd name="connsiteX5" fmla="*/ 5377784 w 5377784"/>
                <a:gd name="connsiteY5" fmla="*/ 0 h 3283292"/>
                <a:gd name="connsiteX6" fmla="*/ 5377784 w 5377784"/>
                <a:gd name="connsiteY6" fmla="*/ 3283292 h 3283292"/>
                <a:gd name="connsiteX7" fmla="*/ 0 w 5377784"/>
                <a:gd name="connsiteY7" fmla="*/ 3283292 h 328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77784" h="3283292">
                  <a:moveTo>
                    <a:pt x="711158" y="297736"/>
                  </a:moveTo>
                  <a:lnTo>
                    <a:pt x="711158" y="2812337"/>
                  </a:lnTo>
                  <a:lnTo>
                    <a:pt x="4768808" y="2812337"/>
                  </a:lnTo>
                  <a:lnTo>
                    <a:pt x="4768808" y="297736"/>
                  </a:lnTo>
                  <a:close/>
                  <a:moveTo>
                    <a:pt x="0" y="0"/>
                  </a:moveTo>
                  <a:lnTo>
                    <a:pt x="5377784" y="0"/>
                  </a:lnTo>
                  <a:lnTo>
                    <a:pt x="5377784" y="3283292"/>
                  </a:lnTo>
                  <a:lnTo>
                    <a:pt x="0" y="3283292"/>
                  </a:lnTo>
                  <a:close/>
                </a:path>
              </a:pathLst>
            </a:custGeom>
          </p:spPr>
        </p:pic>
        <p:grpSp>
          <p:nvGrpSpPr>
            <p:cNvPr id="15" name="Gruppieren 37">
              <a:extLst>
                <a:ext uri="{FF2B5EF4-FFF2-40B4-BE49-F238E27FC236}">
                  <a16:creationId xmlns:a16="http://schemas.microsoft.com/office/drawing/2014/main" id="{E974BD09-B28A-C5A9-7DF9-0806D91011B6}"/>
                </a:ext>
              </a:extLst>
            </p:cNvPr>
            <p:cNvGrpSpPr/>
            <p:nvPr/>
          </p:nvGrpSpPr>
          <p:grpSpPr>
            <a:xfrm>
              <a:off x="7029954" y="2705889"/>
              <a:ext cx="2179781" cy="1655628"/>
              <a:chOff x="419002" y="576640"/>
              <a:chExt cx="5934903" cy="4411022"/>
            </a:xfrm>
          </p:grpSpPr>
          <p:pic>
            <p:nvPicPr>
              <p:cNvPr id="16" name="Grafik 38">
                <a:extLst>
                  <a:ext uri="{FF2B5EF4-FFF2-40B4-BE49-F238E27FC236}">
                    <a16:creationId xmlns:a16="http://schemas.microsoft.com/office/drawing/2014/main" id="{9137414D-9684-0F51-BB70-9960805DC1ED}"/>
                  </a:ext>
                </a:extLst>
              </p:cNvPr>
              <p:cNvPicPr>
                <a:picLocks noChangeAspect="1"/>
              </p:cNvPicPr>
              <p:nvPr/>
            </p:nvPicPr>
            <p:blipFill>
              <a:blip r:embed="rId4"/>
              <a:stretch>
                <a:fillRect/>
              </a:stretch>
            </p:blipFill>
            <p:spPr>
              <a:xfrm>
                <a:off x="419002" y="1167604"/>
                <a:ext cx="5934903" cy="3820058"/>
              </a:xfrm>
              <a:prstGeom prst="rect">
                <a:avLst/>
              </a:prstGeom>
            </p:spPr>
          </p:pic>
          <p:pic>
            <p:nvPicPr>
              <p:cNvPr id="17" name="Grafik 39">
                <a:extLst>
                  <a:ext uri="{FF2B5EF4-FFF2-40B4-BE49-F238E27FC236}">
                    <a16:creationId xmlns:a16="http://schemas.microsoft.com/office/drawing/2014/main" id="{B1CF716E-346C-CF88-4DA3-B10C31AF33ED}"/>
                  </a:ext>
                </a:extLst>
              </p:cNvPr>
              <p:cNvPicPr>
                <a:picLocks noChangeAspect="1"/>
              </p:cNvPicPr>
              <p:nvPr/>
            </p:nvPicPr>
            <p:blipFill>
              <a:blip r:embed="rId5"/>
              <a:stretch>
                <a:fillRect/>
              </a:stretch>
            </p:blipFill>
            <p:spPr>
              <a:xfrm>
                <a:off x="499983" y="576640"/>
                <a:ext cx="2314898" cy="609685"/>
              </a:xfrm>
              <a:prstGeom prst="rect">
                <a:avLst/>
              </a:prstGeom>
            </p:spPr>
          </p:pic>
        </p:grpSp>
        <p:pic>
          <p:nvPicPr>
            <p:cNvPr id="18" name="Grafik 44">
              <a:extLst>
                <a:ext uri="{FF2B5EF4-FFF2-40B4-BE49-F238E27FC236}">
                  <a16:creationId xmlns:a16="http://schemas.microsoft.com/office/drawing/2014/main" id="{A8E30C88-DA40-CBF1-E05C-72CAC88260F9}"/>
                </a:ext>
              </a:extLst>
            </p:cNvPr>
            <p:cNvPicPr>
              <a:picLocks noChangeAspect="1"/>
            </p:cNvPicPr>
            <p:nvPr/>
          </p:nvPicPr>
          <p:blipFill rotWithShape="1">
            <a:blip r:embed="rId6"/>
            <a:srcRect l="17523"/>
            <a:stretch/>
          </p:blipFill>
          <p:spPr>
            <a:xfrm>
              <a:off x="2844089" y="1765571"/>
              <a:ext cx="2008995" cy="2421904"/>
            </a:xfrm>
            <a:prstGeom prst="rect">
              <a:avLst/>
            </a:prstGeom>
          </p:spPr>
        </p:pic>
        <p:pic>
          <p:nvPicPr>
            <p:cNvPr id="19" name="Picture 3">
              <a:extLst>
                <a:ext uri="{FF2B5EF4-FFF2-40B4-BE49-F238E27FC236}">
                  <a16:creationId xmlns:a16="http://schemas.microsoft.com/office/drawing/2014/main" id="{9CD7FC4A-1845-2B79-E692-EC95418F5D2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4677769" y="3012440"/>
              <a:ext cx="2261710" cy="2097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Gruppieren 50">
              <a:extLst>
                <a:ext uri="{FF2B5EF4-FFF2-40B4-BE49-F238E27FC236}">
                  <a16:creationId xmlns:a16="http://schemas.microsoft.com/office/drawing/2014/main" id="{30BB9F30-9623-8AA9-6057-1B1EFF913C0A}"/>
                </a:ext>
              </a:extLst>
            </p:cNvPr>
            <p:cNvGrpSpPr/>
            <p:nvPr/>
          </p:nvGrpSpPr>
          <p:grpSpPr>
            <a:xfrm>
              <a:off x="2909243" y="5116636"/>
              <a:ext cx="2620636" cy="768360"/>
              <a:chOff x="7600627" y="4174753"/>
              <a:chExt cx="2978473" cy="842770"/>
            </a:xfrm>
          </p:grpSpPr>
          <p:pic>
            <p:nvPicPr>
              <p:cNvPr id="21" name="Grafik 46">
                <a:extLst>
                  <a:ext uri="{FF2B5EF4-FFF2-40B4-BE49-F238E27FC236}">
                    <a16:creationId xmlns:a16="http://schemas.microsoft.com/office/drawing/2014/main" id="{DACB17A8-9F68-4986-5436-42EF199EF9AC}"/>
                  </a:ext>
                </a:extLst>
              </p:cNvPr>
              <p:cNvPicPr>
                <a:picLocks noChangeAspect="1"/>
              </p:cNvPicPr>
              <p:nvPr/>
            </p:nvPicPr>
            <p:blipFill rotWithShape="1">
              <a:blip r:embed="rId8"/>
              <a:srcRect r="42977"/>
              <a:stretch/>
            </p:blipFill>
            <p:spPr>
              <a:xfrm>
                <a:off x="7600627" y="4278574"/>
                <a:ext cx="2978473" cy="738949"/>
              </a:xfrm>
              <a:prstGeom prst="rect">
                <a:avLst/>
              </a:prstGeom>
            </p:spPr>
          </p:pic>
          <p:pic>
            <p:nvPicPr>
              <p:cNvPr id="22" name="Grafik 47">
                <a:extLst>
                  <a:ext uri="{FF2B5EF4-FFF2-40B4-BE49-F238E27FC236}">
                    <a16:creationId xmlns:a16="http://schemas.microsoft.com/office/drawing/2014/main" id="{51B6CD8E-09AF-C2BD-F5DE-3A0AFA10C23D}"/>
                  </a:ext>
                </a:extLst>
              </p:cNvPr>
              <p:cNvPicPr>
                <a:picLocks noChangeAspect="1"/>
              </p:cNvPicPr>
              <p:nvPr/>
            </p:nvPicPr>
            <p:blipFill>
              <a:blip r:embed="rId9"/>
              <a:stretch>
                <a:fillRect/>
              </a:stretch>
            </p:blipFill>
            <p:spPr>
              <a:xfrm>
                <a:off x="7635778" y="4174753"/>
                <a:ext cx="614802" cy="202615"/>
              </a:xfrm>
              <a:prstGeom prst="rect">
                <a:avLst/>
              </a:prstGeom>
            </p:spPr>
          </p:pic>
          <p:pic>
            <p:nvPicPr>
              <p:cNvPr id="23" name="Grafik 48">
                <a:extLst>
                  <a:ext uri="{FF2B5EF4-FFF2-40B4-BE49-F238E27FC236}">
                    <a16:creationId xmlns:a16="http://schemas.microsoft.com/office/drawing/2014/main" id="{59A99A5D-8052-691D-5FE4-B384D805E785}"/>
                  </a:ext>
                </a:extLst>
              </p:cNvPr>
              <p:cNvPicPr>
                <a:picLocks noChangeAspect="1"/>
              </p:cNvPicPr>
              <p:nvPr/>
            </p:nvPicPr>
            <p:blipFill rotWithShape="1">
              <a:blip r:embed="rId8"/>
              <a:srcRect l="57023" t="13559" r="12097" b="50349"/>
              <a:stretch/>
            </p:blipFill>
            <p:spPr>
              <a:xfrm>
                <a:off x="7652828" y="4656249"/>
                <a:ext cx="1612900" cy="266700"/>
              </a:xfrm>
              <a:prstGeom prst="rect">
                <a:avLst/>
              </a:prstGeom>
            </p:spPr>
          </p:pic>
          <p:pic>
            <p:nvPicPr>
              <p:cNvPr id="24" name="Grafik 49">
                <a:extLst>
                  <a:ext uri="{FF2B5EF4-FFF2-40B4-BE49-F238E27FC236}">
                    <a16:creationId xmlns:a16="http://schemas.microsoft.com/office/drawing/2014/main" id="{67C25A98-16E1-061F-4227-F973DEDF7BAC}"/>
                  </a:ext>
                </a:extLst>
              </p:cNvPr>
              <p:cNvPicPr>
                <a:picLocks noChangeAspect="1"/>
              </p:cNvPicPr>
              <p:nvPr/>
            </p:nvPicPr>
            <p:blipFill rotWithShape="1">
              <a:blip r:embed="rId8"/>
              <a:srcRect l="977" t="52229" r="75295" b="11679"/>
              <a:stretch/>
            </p:blipFill>
            <p:spPr>
              <a:xfrm>
                <a:off x="9299803" y="4656249"/>
                <a:ext cx="1239302" cy="266700"/>
              </a:xfrm>
              <a:prstGeom prst="rect">
                <a:avLst/>
              </a:prstGeom>
            </p:spPr>
          </p:pic>
        </p:grpSp>
        <p:grpSp>
          <p:nvGrpSpPr>
            <p:cNvPr id="25" name="Gruppieren 34">
              <a:extLst>
                <a:ext uri="{FF2B5EF4-FFF2-40B4-BE49-F238E27FC236}">
                  <a16:creationId xmlns:a16="http://schemas.microsoft.com/office/drawing/2014/main" id="{E2A823F1-8C86-778D-2BC0-C1DBD8AB183D}"/>
                </a:ext>
              </a:extLst>
            </p:cNvPr>
            <p:cNvGrpSpPr/>
            <p:nvPr/>
          </p:nvGrpSpPr>
          <p:grpSpPr>
            <a:xfrm>
              <a:off x="5692097" y="1959696"/>
              <a:ext cx="3461783" cy="689141"/>
              <a:chOff x="1342361" y="2202948"/>
              <a:chExt cx="9507277" cy="2250132"/>
            </a:xfrm>
          </p:grpSpPr>
          <p:pic>
            <p:nvPicPr>
              <p:cNvPr id="26" name="Grafik 35">
                <a:extLst>
                  <a:ext uri="{FF2B5EF4-FFF2-40B4-BE49-F238E27FC236}">
                    <a16:creationId xmlns:a16="http://schemas.microsoft.com/office/drawing/2014/main" id="{492D9140-1B19-C9B3-2749-BA487286CAEC}"/>
                  </a:ext>
                </a:extLst>
              </p:cNvPr>
              <p:cNvPicPr>
                <a:picLocks noChangeAspect="1"/>
              </p:cNvPicPr>
              <p:nvPr/>
            </p:nvPicPr>
            <p:blipFill>
              <a:blip r:embed="rId10"/>
              <a:stretch>
                <a:fillRect/>
              </a:stretch>
            </p:blipFill>
            <p:spPr>
              <a:xfrm>
                <a:off x="1342361" y="2404919"/>
                <a:ext cx="9507277" cy="2048161"/>
              </a:xfrm>
              <a:prstGeom prst="rect">
                <a:avLst/>
              </a:prstGeom>
            </p:spPr>
          </p:pic>
          <p:pic>
            <p:nvPicPr>
              <p:cNvPr id="27" name="Grafik 36">
                <a:extLst>
                  <a:ext uri="{FF2B5EF4-FFF2-40B4-BE49-F238E27FC236}">
                    <a16:creationId xmlns:a16="http://schemas.microsoft.com/office/drawing/2014/main" id="{F8C20E2D-D1EC-C47F-8A13-57714459A538}"/>
                  </a:ext>
                </a:extLst>
              </p:cNvPr>
              <p:cNvPicPr>
                <a:picLocks noChangeAspect="1"/>
              </p:cNvPicPr>
              <p:nvPr/>
            </p:nvPicPr>
            <p:blipFill>
              <a:blip r:embed="rId11"/>
              <a:stretch>
                <a:fillRect/>
              </a:stretch>
            </p:blipFill>
            <p:spPr>
              <a:xfrm>
                <a:off x="2896709" y="2202948"/>
                <a:ext cx="2067213" cy="504895"/>
              </a:xfrm>
              <a:prstGeom prst="rect">
                <a:avLst/>
              </a:prstGeom>
            </p:spPr>
          </p:pic>
        </p:grpSp>
        <p:grpSp>
          <p:nvGrpSpPr>
            <p:cNvPr id="28" name="Gruppieren 41">
              <a:extLst>
                <a:ext uri="{FF2B5EF4-FFF2-40B4-BE49-F238E27FC236}">
                  <a16:creationId xmlns:a16="http://schemas.microsoft.com/office/drawing/2014/main" id="{22A8F9B2-4969-01C0-5FFF-A84A26E74B39}"/>
                </a:ext>
              </a:extLst>
            </p:cNvPr>
            <p:cNvGrpSpPr/>
            <p:nvPr/>
          </p:nvGrpSpPr>
          <p:grpSpPr>
            <a:xfrm>
              <a:off x="5891482" y="5079672"/>
              <a:ext cx="3262398" cy="741000"/>
              <a:chOff x="4802282" y="72188"/>
              <a:chExt cx="5973009" cy="1487948"/>
            </a:xfrm>
          </p:grpSpPr>
          <p:pic>
            <p:nvPicPr>
              <p:cNvPr id="29" name="Grafik 42">
                <a:extLst>
                  <a:ext uri="{FF2B5EF4-FFF2-40B4-BE49-F238E27FC236}">
                    <a16:creationId xmlns:a16="http://schemas.microsoft.com/office/drawing/2014/main" id="{4D7828CC-D8FB-A44C-BDDE-9396B95A4C12}"/>
                  </a:ext>
                </a:extLst>
              </p:cNvPr>
              <p:cNvPicPr>
                <a:picLocks noChangeAspect="1"/>
              </p:cNvPicPr>
              <p:nvPr/>
            </p:nvPicPr>
            <p:blipFill>
              <a:blip r:embed="rId12"/>
              <a:stretch>
                <a:fillRect/>
              </a:stretch>
            </p:blipFill>
            <p:spPr>
              <a:xfrm>
                <a:off x="4802282" y="359818"/>
                <a:ext cx="5973009" cy="1200318"/>
              </a:xfrm>
              <a:prstGeom prst="rect">
                <a:avLst/>
              </a:prstGeom>
            </p:spPr>
          </p:pic>
          <p:pic>
            <p:nvPicPr>
              <p:cNvPr id="30" name="Grafik 43">
                <a:extLst>
                  <a:ext uri="{FF2B5EF4-FFF2-40B4-BE49-F238E27FC236}">
                    <a16:creationId xmlns:a16="http://schemas.microsoft.com/office/drawing/2014/main" id="{2B28B503-6A53-14FD-B777-ABC5CE63E991}"/>
                  </a:ext>
                </a:extLst>
              </p:cNvPr>
              <p:cNvPicPr>
                <a:picLocks noChangeAspect="1"/>
              </p:cNvPicPr>
              <p:nvPr/>
            </p:nvPicPr>
            <p:blipFill>
              <a:blip r:embed="rId13"/>
              <a:stretch>
                <a:fillRect/>
              </a:stretch>
            </p:blipFill>
            <p:spPr>
              <a:xfrm>
                <a:off x="6081695" y="72188"/>
                <a:ext cx="1609950" cy="666843"/>
              </a:xfrm>
              <a:prstGeom prst="rect">
                <a:avLst/>
              </a:prstGeom>
            </p:spPr>
          </p:pic>
        </p:grpSp>
      </p:grpSp>
    </p:spTree>
    <p:extLst>
      <p:ext uri="{BB962C8B-B14F-4D97-AF65-F5344CB8AC3E}">
        <p14:creationId xmlns:p14="http://schemas.microsoft.com/office/powerpoint/2010/main" val="1544671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Same-side Corner of Rectangle 6">
            <a:extLst>
              <a:ext uri="{FF2B5EF4-FFF2-40B4-BE49-F238E27FC236}">
                <a16:creationId xmlns:a16="http://schemas.microsoft.com/office/drawing/2014/main" id="{2A4DB0C8-23C7-2D01-4C38-E098E3A26570}"/>
              </a:ext>
            </a:extLst>
          </p:cNvPr>
          <p:cNvSpPr/>
          <p:nvPr/>
        </p:nvSpPr>
        <p:spPr>
          <a:xfrm rot="16200000">
            <a:off x="-1431447" y="4009735"/>
            <a:ext cx="4336693" cy="156162"/>
          </a:xfrm>
          <a:prstGeom prst="round2SameRect">
            <a:avLst>
              <a:gd name="adj1" fmla="val 4560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2000">
              <a:solidFill>
                <a:srgbClr val="FFFFFF"/>
              </a:solidFill>
              <a:latin typeface="Arial" panose="020B0604020202020204"/>
            </a:endParaRPr>
          </a:p>
        </p:txBody>
      </p:sp>
      <p:sp>
        <p:nvSpPr>
          <p:cNvPr id="2" name="Title 1">
            <a:extLst>
              <a:ext uri="{FF2B5EF4-FFF2-40B4-BE49-F238E27FC236}">
                <a16:creationId xmlns:a16="http://schemas.microsoft.com/office/drawing/2014/main" id="{9FB88B7D-44A9-3CB7-0FB2-96659EEB7589}"/>
              </a:ext>
            </a:extLst>
          </p:cNvPr>
          <p:cNvSpPr>
            <a:spLocks noGrp="1"/>
          </p:cNvSpPr>
          <p:nvPr>
            <p:ph type="title"/>
          </p:nvPr>
        </p:nvSpPr>
        <p:spPr>
          <a:xfrm>
            <a:off x="658815" y="701346"/>
            <a:ext cx="8840785" cy="890921"/>
          </a:xfrm>
        </p:spPr>
        <p:txBody>
          <a:bodyPr/>
          <a:lstStyle/>
          <a:p>
            <a:r>
              <a:rPr lang="en-US" sz="3200"/>
              <a:t>Cognitive changes associated with typical aging</a:t>
            </a:r>
          </a:p>
        </p:txBody>
      </p:sp>
      <p:pic>
        <p:nvPicPr>
          <p:cNvPr id="11" name="Picture Placeholder 10" descr="A group of people painting on paper&#10;&#10;Description automatically generated">
            <a:extLst>
              <a:ext uri="{FF2B5EF4-FFF2-40B4-BE49-F238E27FC236}">
                <a16:creationId xmlns:a16="http://schemas.microsoft.com/office/drawing/2014/main" id="{A152F552-3968-F881-222B-EB05FEE3CA14}"/>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4810" r="8582"/>
          <a:stretch/>
        </p:blipFill>
        <p:spPr>
          <a:xfrm>
            <a:off x="6419844" y="1531148"/>
            <a:ext cx="5113338" cy="5113337"/>
          </a:xfrm>
        </p:spPr>
      </p:pic>
      <p:sp>
        <p:nvSpPr>
          <p:cNvPr id="6" name="Text Placeholder 5">
            <a:extLst>
              <a:ext uri="{FF2B5EF4-FFF2-40B4-BE49-F238E27FC236}">
                <a16:creationId xmlns:a16="http://schemas.microsoft.com/office/drawing/2014/main" id="{FC29F549-8FB2-648B-6AB8-7F7A48A3D8DE}"/>
              </a:ext>
            </a:extLst>
          </p:cNvPr>
          <p:cNvSpPr>
            <a:spLocks noGrp="1"/>
          </p:cNvSpPr>
          <p:nvPr>
            <p:ph type="body" sz="quarter" idx="17"/>
          </p:nvPr>
        </p:nvSpPr>
        <p:spPr>
          <a:xfrm>
            <a:off x="658815" y="1919469"/>
            <a:ext cx="5437185" cy="4336694"/>
          </a:xfrm>
        </p:spPr>
        <p:txBody>
          <a:bodyPr/>
          <a:lstStyle/>
          <a:p>
            <a:pPr marL="285744" indent="-285744" defTabSz="914377">
              <a:lnSpc>
                <a:spcPts val="3300"/>
              </a:lnSpc>
              <a:spcBef>
                <a:spcPts val="1200"/>
              </a:spcBef>
              <a:spcAft>
                <a:spcPts val="1000"/>
              </a:spcAft>
              <a:buClr>
                <a:srgbClr val="88BC07"/>
              </a:buClr>
              <a:buSzPct val="85000"/>
              <a:buFont typeface="Arial" panose="020B0604020202020204" pitchFamily="34" charset="0"/>
              <a:buChar char="•"/>
            </a:pPr>
            <a:r>
              <a:rPr lang="en-US" sz="3200">
                <a:solidFill>
                  <a:srgbClr val="000000"/>
                </a:solidFill>
                <a:latin typeface="Arial" panose="020B0604020202020204"/>
              </a:rPr>
              <a:t>Reduced speed of information processing</a:t>
            </a:r>
          </a:p>
          <a:p>
            <a:pPr marL="285744" indent="-285744" defTabSz="914377">
              <a:lnSpc>
                <a:spcPts val="3300"/>
              </a:lnSpc>
              <a:spcBef>
                <a:spcPts val="1200"/>
              </a:spcBef>
              <a:spcAft>
                <a:spcPts val="1000"/>
              </a:spcAft>
              <a:buClr>
                <a:srgbClr val="88BC07"/>
              </a:buClr>
              <a:buSzPct val="85000"/>
              <a:buFont typeface="Arial" panose="020B0604020202020204" pitchFamily="34" charset="0"/>
              <a:buChar char="•"/>
            </a:pPr>
            <a:r>
              <a:rPr lang="en-US" sz="3200">
                <a:solidFill>
                  <a:srgbClr val="000000"/>
                </a:solidFill>
                <a:latin typeface="Arial" panose="020B0604020202020204"/>
              </a:rPr>
              <a:t>Reduced capacity of working memory</a:t>
            </a:r>
          </a:p>
          <a:p>
            <a:pPr marL="285744" indent="-285744" defTabSz="914377">
              <a:lnSpc>
                <a:spcPts val="3300"/>
              </a:lnSpc>
              <a:spcBef>
                <a:spcPts val="1200"/>
              </a:spcBef>
              <a:spcAft>
                <a:spcPts val="1000"/>
              </a:spcAft>
              <a:buClr>
                <a:srgbClr val="88BC07"/>
              </a:buClr>
              <a:buSzPct val="85000"/>
              <a:buFont typeface="Arial" panose="020B0604020202020204" pitchFamily="34" charset="0"/>
              <a:buChar char="•"/>
            </a:pPr>
            <a:r>
              <a:rPr lang="en-US" sz="3200">
                <a:solidFill>
                  <a:srgbClr val="000000"/>
                </a:solidFill>
                <a:latin typeface="Arial" panose="020B0604020202020204"/>
              </a:rPr>
              <a:t>Greater effort required for learning new information</a:t>
            </a:r>
          </a:p>
          <a:p>
            <a:pPr marL="285744" indent="-285744" defTabSz="914377">
              <a:lnSpc>
                <a:spcPts val="3300"/>
              </a:lnSpc>
              <a:spcBef>
                <a:spcPts val="1200"/>
              </a:spcBef>
              <a:spcAft>
                <a:spcPts val="1000"/>
              </a:spcAft>
              <a:buClr>
                <a:srgbClr val="88BC07"/>
              </a:buClr>
              <a:buSzPct val="85000"/>
              <a:buFont typeface="Arial" panose="020B0604020202020204" pitchFamily="34" charset="0"/>
              <a:buChar char="•"/>
            </a:pPr>
            <a:r>
              <a:rPr lang="en-US" sz="3200">
                <a:solidFill>
                  <a:srgbClr val="000000"/>
                </a:solidFill>
                <a:latin typeface="Arial" panose="020B0604020202020204"/>
              </a:rPr>
              <a:t>Difficulties dividing or switching attention</a:t>
            </a:r>
          </a:p>
        </p:txBody>
      </p:sp>
    </p:spTree>
    <p:extLst>
      <p:ext uri="{BB962C8B-B14F-4D97-AF65-F5344CB8AC3E}">
        <p14:creationId xmlns:p14="http://schemas.microsoft.com/office/powerpoint/2010/main" val="292365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13261-157E-5843-8389-B47674C57C4A}"/>
              </a:ext>
            </a:extLst>
          </p:cNvPr>
          <p:cNvSpPr>
            <a:spLocks noGrp="1"/>
          </p:cNvSpPr>
          <p:nvPr>
            <p:ph type="title"/>
          </p:nvPr>
        </p:nvSpPr>
        <p:spPr/>
        <p:txBody>
          <a:bodyPr/>
          <a:lstStyle/>
          <a:p>
            <a:r>
              <a:rPr lang="en-GB" sz="3200"/>
              <a:t>Hearing health and cognitive health</a:t>
            </a:r>
          </a:p>
        </p:txBody>
      </p:sp>
      <p:sp>
        <p:nvSpPr>
          <p:cNvPr id="11" name="Content Placeholder 2">
            <a:extLst>
              <a:ext uri="{FF2B5EF4-FFF2-40B4-BE49-F238E27FC236}">
                <a16:creationId xmlns:a16="http://schemas.microsoft.com/office/drawing/2014/main" id="{65083E1D-A805-420D-BEEE-B25D633B3679}"/>
              </a:ext>
            </a:extLst>
          </p:cNvPr>
          <p:cNvSpPr txBox="1">
            <a:spLocks/>
          </p:cNvSpPr>
          <p:nvPr/>
        </p:nvSpPr>
        <p:spPr>
          <a:xfrm>
            <a:off x="524068" y="6184756"/>
            <a:ext cx="8623301" cy="468112"/>
          </a:xfrm>
          <a:prstGeom prst="rect">
            <a:avLst/>
          </a:prstGeom>
        </p:spPr>
        <p:txBody>
          <a:bodyPr vert="horz" lIns="0" tIns="0" rIns="0" bIns="0" rtlCol="0" anchor="b">
            <a:noAutofit/>
          </a:bodyPr>
          <a:lstStyle>
            <a:lvl1pPr marL="180000" indent="-1800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500"/>
              </a:spcBef>
              <a:buClr>
                <a:schemeClr val="accent1"/>
              </a:buClr>
              <a:buFont typeface="Symbol" panose="05050102010706020507" pitchFamily="18" charset="2"/>
              <a:buChar char="-"/>
              <a:defRPr sz="2000" kern="1200">
                <a:solidFill>
                  <a:schemeClr val="tx1"/>
                </a:solidFill>
                <a:latin typeface="+mn-lt"/>
                <a:ea typeface="+mn-ea"/>
                <a:cs typeface="+mn-cs"/>
              </a:defRPr>
            </a:lvl2pPr>
            <a:lvl3pPr marL="540000" indent="-1800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720000" indent="-180000" algn="l" defTabSz="914400" rtl="0" eaLnBrk="1" latinLnBrk="0" hangingPunct="1">
              <a:lnSpc>
                <a:spcPct val="100000"/>
              </a:lnSpc>
              <a:spcBef>
                <a:spcPts val="500"/>
              </a:spcBef>
              <a:buClr>
                <a:schemeClr val="accent1"/>
              </a:buClr>
              <a:buFont typeface="Symbol" panose="05050102010706020507" pitchFamily="18" charset="2"/>
              <a:buChar char="-"/>
              <a:defRPr sz="2000" kern="1200">
                <a:solidFill>
                  <a:schemeClr val="tx1"/>
                </a:solidFill>
                <a:latin typeface="+mn-lt"/>
                <a:ea typeface="+mn-ea"/>
                <a:cs typeface="+mn-cs"/>
              </a:defRPr>
            </a:lvl4pPr>
            <a:lvl5pPr marL="900000" indent="-1800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spcBef>
                <a:spcPts val="0"/>
              </a:spcBef>
              <a:buClr>
                <a:schemeClr val="bg2"/>
              </a:buClr>
              <a:buFont typeface="+mj-lt"/>
              <a:buAutoNum type="arabicPeriod"/>
            </a:pPr>
            <a:r>
              <a:rPr lang="da-DK" sz="800">
                <a:latin typeface="+mj-lt"/>
              </a:rPr>
              <a:t>Lin, F. R., </a:t>
            </a:r>
            <a:r>
              <a:rPr lang="da-DK" sz="800" err="1">
                <a:latin typeface="+mj-lt"/>
              </a:rPr>
              <a:t>Metter</a:t>
            </a:r>
            <a:r>
              <a:rPr lang="da-DK" sz="800">
                <a:latin typeface="+mj-lt"/>
              </a:rPr>
              <a:t>, E. J., O’Brien, R. J., </a:t>
            </a:r>
            <a:r>
              <a:rPr lang="da-DK" sz="800" err="1">
                <a:latin typeface="+mj-lt"/>
              </a:rPr>
              <a:t>Resnick</a:t>
            </a:r>
            <a:r>
              <a:rPr lang="da-DK" sz="800">
                <a:latin typeface="+mj-lt"/>
              </a:rPr>
              <a:t>, S. M., </a:t>
            </a:r>
            <a:r>
              <a:rPr lang="da-DK" sz="800" err="1">
                <a:latin typeface="+mj-lt"/>
              </a:rPr>
              <a:t>Zonderman</a:t>
            </a:r>
            <a:r>
              <a:rPr lang="da-DK" sz="800">
                <a:latin typeface="+mj-lt"/>
              </a:rPr>
              <a:t>, A. B., &amp; </a:t>
            </a:r>
            <a:r>
              <a:rPr lang="da-DK" sz="800" err="1">
                <a:latin typeface="+mj-lt"/>
              </a:rPr>
              <a:t>Ferrucci</a:t>
            </a:r>
            <a:r>
              <a:rPr lang="da-DK" sz="800">
                <a:latin typeface="+mj-lt"/>
              </a:rPr>
              <a:t>, L. (2011). Hearing </a:t>
            </a:r>
            <a:r>
              <a:rPr lang="da-DK" sz="800" err="1">
                <a:latin typeface="+mj-lt"/>
              </a:rPr>
              <a:t>loss</a:t>
            </a:r>
            <a:r>
              <a:rPr lang="da-DK" sz="800">
                <a:latin typeface="+mj-lt"/>
              </a:rPr>
              <a:t> and incident dementia. Archives of </a:t>
            </a:r>
            <a:r>
              <a:rPr lang="da-DK" sz="800" err="1">
                <a:latin typeface="+mj-lt"/>
              </a:rPr>
              <a:t>neurology</a:t>
            </a:r>
            <a:r>
              <a:rPr lang="da-DK" sz="800">
                <a:latin typeface="+mj-lt"/>
              </a:rPr>
              <a:t>, 68(2), 214-220.</a:t>
            </a:r>
          </a:p>
        </p:txBody>
      </p:sp>
      <p:sp>
        <p:nvSpPr>
          <p:cNvPr id="13" name="TextBox 12">
            <a:extLst>
              <a:ext uri="{FF2B5EF4-FFF2-40B4-BE49-F238E27FC236}">
                <a16:creationId xmlns:a16="http://schemas.microsoft.com/office/drawing/2014/main" id="{21C30B4A-6DEE-41B6-B4AD-D02CFD4E40C8}"/>
              </a:ext>
            </a:extLst>
          </p:cNvPr>
          <p:cNvSpPr txBox="1"/>
          <p:nvPr/>
        </p:nvSpPr>
        <p:spPr>
          <a:xfrm>
            <a:off x="1392697" y="2005418"/>
            <a:ext cx="5181791" cy="579743"/>
          </a:xfrm>
          <a:prstGeom prst="rect">
            <a:avLst/>
          </a:prstGeom>
          <a:noFill/>
        </p:spPr>
        <p:txBody>
          <a:bodyPr wrap="square" lIns="0" tIns="0" rIns="0" bIns="0" rtlCol="0" anchor="t">
            <a:noAutofit/>
          </a:bodyPr>
          <a:lstStyle/>
          <a:p>
            <a:pPr lvl="0" defTabSz="914400">
              <a:defRPr/>
            </a:pPr>
            <a:r>
              <a:rPr lang="en-GB" sz="3200"/>
              <a:t>Risk of dementia with untreated hearing loss</a:t>
            </a:r>
            <a:r>
              <a:rPr lang="en-GB" sz="3200" baseline="30000"/>
              <a:t>1</a:t>
            </a:r>
          </a:p>
        </p:txBody>
      </p:sp>
      <p:grpSp>
        <p:nvGrpSpPr>
          <p:cNvPr id="4" name="Group 3">
            <a:extLst>
              <a:ext uri="{FF2B5EF4-FFF2-40B4-BE49-F238E27FC236}">
                <a16:creationId xmlns:a16="http://schemas.microsoft.com/office/drawing/2014/main" id="{628E304C-C69E-869F-F32A-563C5E442CBF}"/>
              </a:ext>
            </a:extLst>
          </p:cNvPr>
          <p:cNvGrpSpPr/>
          <p:nvPr/>
        </p:nvGrpSpPr>
        <p:grpSpPr>
          <a:xfrm>
            <a:off x="1390343" y="2585407"/>
            <a:ext cx="9411313" cy="3211675"/>
            <a:chOff x="1294788" y="2461595"/>
            <a:chExt cx="9411313" cy="3211675"/>
          </a:xfrm>
        </p:grpSpPr>
        <p:sp>
          <p:nvSpPr>
            <p:cNvPr id="10" name="Freeform 9"/>
            <p:cNvSpPr/>
            <p:nvPr/>
          </p:nvSpPr>
          <p:spPr>
            <a:xfrm>
              <a:off x="1482233" y="2905169"/>
              <a:ext cx="9223868" cy="1983599"/>
            </a:xfrm>
            <a:custGeom>
              <a:avLst/>
              <a:gdLst>
                <a:gd name="connsiteX0" fmla="*/ 0 w 5422900"/>
                <a:gd name="connsiteY0" fmla="*/ 1536700 h 1587500"/>
                <a:gd name="connsiteX1" fmla="*/ 1257300 w 5422900"/>
                <a:gd name="connsiteY1" fmla="*/ 1320800 h 1587500"/>
                <a:gd name="connsiteX2" fmla="*/ 2654300 w 5422900"/>
                <a:gd name="connsiteY2" fmla="*/ 965200 h 1587500"/>
                <a:gd name="connsiteX3" fmla="*/ 4038600 w 5422900"/>
                <a:gd name="connsiteY3" fmla="*/ 609600 h 1587500"/>
                <a:gd name="connsiteX4" fmla="*/ 5422900 w 5422900"/>
                <a:gd name="connsiteY4" fmla="*/ 0 h 1587500"/>
                <a:gd name="connsiteX5" fmla="*/ 5422900 w 5422900"/>
                <a:gd name="connsiteY5" fmla="*/ 1587500 h 1587500"/>
                <a:gd name="connsiteX6" fmla="*/ 63500 w 5422900"/>
                <a:gd name="connsiteY6" fmla="*/ 1587500 h 1587500"/>
                <a:gd name="connsiteX7" fmla="*/ 0 w 5422900"/>
                <a:gd name="connsiteY7" fmla="*/ 1536700 h 1587500"/>
                <a:gd name="connsiteX0" fmla="*/ 0 w 5422900"/>
                <a:gd name="connsiteY0" fmla="*/ 1536700 h 1592262"/>
                <a:gd name="connsiteX1" fmla="*/ 1257300 w 5422900"/>
                <a:gd name="connsiteY1" fmla="*/ 1320800 h 1592262"/>
                <a:gd name="connsiteX2" fmla="*/ 2654300 w 5422900"/>
                <a:gd name="connsiteY2" fmla="*/ 965200 h 1592262"/>
                <a:gd name="connsiteX3" fmla="*/ 4038600 w 5422900"/>
                <a:gd name="connsiteY3" fmla="*/ 609600 h 1592262"/>
                <a:gd name="connsiteX4" fmla="*/ 5422900 w 5422900"/>
                <a:gd name="connsiteY4" fmla="*/ 0 h 1592262"/>
                <a:gd name="connsiteX5" fmla="*/ 5422900 w 5422900"/>
                <a:gd name="connsiteY5" fmla="*/ 1587500 h 1592262"/>
                <a:gd name="connsiteX6" fmla="*/ 6350 w 5422900"/>
                <a:gd name="connsiteY6" fmla="*/ 1592262 h 1592262"/>
                <a:gd name="connsiteX7" fmla="*/ 0 w 5422900"/>
                <a:gd name="connsiteY7" fmla="*/ 1536700 h 159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2900" h="1592262">
                  <a:moveTo>
                    <a:pt x="0" y="1536700"/>
                  </a:moveTo>
                  <a:lnTo>
                    <a:pt x="1257300" y="1320800"/>
                  </a:lnTo>
                  <a:lnTo>
                    <a:pt x="2654300" y="965200"/>
                  </a:lnTo>
                  <a:lnTo>
                    <a:pt x="4038600" y="609600"/>
                  </a:lnTo>
                  <a:lnTo>
                    <a:pt x="5422900" y="0"/>
                  </a:lnTo>
                  <a:lnTo>
                    <a:pt x="5422900" y="1587500"/>
                  </a:lnTo>
                  <a:lnTo>
                    <a:pt x="6350" y="1592262"/>
                  </a:lnTo>
                  <a:lnTo>
                    <a:pt x="0" y="1536700"/>
                  </a:lnTo>
                  <a:close/>
                </a:path>
              </a:pathLst>
            </a:cu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14" name="Rectangle 13"/>
            <p:cNvSpPr/>
            <p:nvPr/>
          </p:nvSpPr>
          <p:spPr>
            <a:xfrm>
              <a:off x="3644289" y="3764302"/>
              <a:ext cx="205719" cy="19089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25" name="Rectangle 24"/>
            <p:cNvSpPr/>
            <p:nvPr/>
          </p:nvSpPr>
          <p:spPr>
            <a:xfrm>
              <a:off x="6000802" y="3764302"/>
              <a:ext cx="205719" cy="19089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26" name="Rectangle 25"/>
            <p:cNvSpPr/>
            <p:nvPr/>
          </p:nvSpPr>
          <p:spPr>
            <a:xfrm>
              <a:off x="8356088" y="3474023"/>
              <a:ext cx="205719" cy="219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3" name="Rectangle 2"/>
            <p:cNvSpPr/>
            <p:nvPr/>
          </p:nvSpPr>
          <p:spPr>
            <a:xfrm>
              <a:off x="1496070" y="4873495"/>
              <a:ext cx="2148219" cy="697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2"/>
                  </a:solidFill>
                </a:rPr>
                <a:t>Normal</a:t>
              </a:r>
              <a:r>
                <a:rPr lang="en-GB">
                  <a:solidFill>
                    <a:schemeClr val="tx2"/>
                  </a:solidFill>
                </a:rPr>
                <a:t> </a:t>
              </a:r>
              <a:br>
                <a:rPr lang="en-GB">
                  <a:solidFill>
                    <a:schemeClr val="tx2"/>
                  </a:solidFill>
                </a:rPr>
              </a:br>
              <a:r>
                <a:rPr lang="en-GB"/>
                <a:t>hearing</a:t>
              </a:r>
            </a:p>
          </p:txBody>
        </p:sp>
        <p:sp>
          <p:nvSpPr>
            <p:cNvPr id="16" name="Rectangle 15"/>
            <p:cNvSpPr/>
            <p:nvPr/>
          </p:nvSpPr>
          <p:spPr>
            <a:xfrm>
              <a:off x="3850008" y="4873495"/>
              <a:ext cx="2148219" cy="697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2"/>
                  </a:solidFill>
                </a:rPr>
                <a:t>Mild</a:t>
              </a:r>
              <a:r>
                <a:rPr lang="en-GB" sz="2400">
                  <a:solidFill>
                    <a:schemeClr val="tx2"/>
                  </a:solidFill>
                </a:rPr>
                <a:t> </a:t>
              </a:r>
              <a:br>
                <a:rPr lang="en-GB">
                  <a:solidFill>
                    <a:schemeClr val="tx2"/>
                  </a:solidFill>
                </a:rPr>
              </a:br>
              <a:r>
                <a:rPr lang="en-GB"/>
                <a:t>hearing loss</a:t>
              </a:r>
            </a:p>
          </p:txBody>
        </p:sp>
        <p:sp>
          <p:nvSpPr>
            <p:cNvPr id="17" name="Rectangle 16"/>
            <p:cNvSpPr/>
            <p:nvPr/>
          </p:nvSpPr>
          <p:spPr>
            <a:xfrm>
              <a:off x="6203945" y="4873495"/>
              <a:ext cx="2148219" cy="697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2"/>
                  </a:solidFill>
                </a:rPr>
                <a:t>Moderate</a:t>
              </a:r>
              <a:r>
                <a:rPr lang="en-GB" sz="2400"/>
                <a:t> </a:t>
              </a:r>
              <a:br>
                <a:rPr lang="en-GB"/>
              </a:br>
              <a:r>
                <a:rPr lang="en-GB"/>
                <a:t>hearing loss</a:t>
              </a:r>
            </a:p>
          </p:txBody>
        </p:sp>
        <p:sp>
          <p:nvSpPr>
            <p:cNvPr id="18" name="Rectangle 17"/>
            <p:cNvSpPr/>
            <p:nvPr/>
          </p:nvSpPr>
          <p:spPr>
            <a:xfrm>
              <a:off x="8557881" y="4873495"/>
              <a:ext cx="2148219" cy="697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2"/>
                  </a:solidFill>
                </a:rPr>
                <a:t>Severe </a:t>
              </a:r>
              <a:br>
                <a:rPr lang="en-GB" b="1">
                  <a:solidFill>
                    <a:schemeClr val="tx2"/>
                  </a:solidFill>
                </a:rPr>
              </a:br>
              <a:r>
                <a:rPr lang="en-GB"/>
                <a:t>hearing loss</a:t>
              </a:r>
            </a:p>
          </p:txBody>
        </p:sp>
        <p:sp>
          <p:nvSpPr>
            <p:cNvPr id="27" name="TextBox 26">
              <a:extLst>
                <a:ext uri="{FF2B5EF4-FFF2-40B4-BE49-F238E27FC236}">
                  <a16:creationId xmlns:a16="http://schemas.microsoft.com/office/drawing/2014/main" id="{21C30B4A-6DEE-41B6-B4AD-D02CFD4E40C8}"/>
                </a:ext>
              </a:extLst>
            </p:cNvPr>
            <p:cNvSpPr txBox="1"/>
            <p:nvPr/>
          </p:nvSpPr>
          <p:spPr>
            <a:xfrm>
              <a:off x="4129432" y="3445550"/>
              <a:ext cx="1579457" cy="789595"/>
            </a:xfrm>
            <a:prstGeom prst="rect">
              <a:avLst/>
            </a:prstGeom>
            <a:noFill/>
          </p:spPr>
          <p:txBody>
            <a:bodyPr wrap="square" lIns="0" tIns="0" rIns="0" bIns="0" rtlCol="0" anchor="t">
              <a:noAutofit/>
            </a:bodyPr>
            <a:lstStyle/>
            <a:p>
              <a:pPr lvl="0" algn="ctr" defTabSz="914400">
                <a:defRPr/>
              </a:pPr>
              <a:r>
                <a:rPr lang="en-GB" sz="5400" b="1">
                  <a:solidFill>
                    <a:schemeClr val="accent1"/>
                  </a:solidFill>
                </a:rPr>
                <a:t>2</a:t>
              </a:r>
              <a:r>
                <a:rPr lang="en-GB" sz="3600" b="1">
                  <a:solidFill>
                    <a:schemeClr val="accent1"/>
                  </a:solidFill>
                </a:rPr>
                <a:t>x</a:t>
              </a:r>
              <a:endParaRPr lang="en-GB" sz="4800" b="1">
                <a:solidFill>
                  <a:schemeClr val="accent1"/>
                </a:solidFill>
              </a:endParaRPr>
            </a:p>
          </p:txBody>
        </p:sp>
        <p:sp>
          <p:nvSpPr>
            <p:cNvPr id="28" name="TextBox 27">
              <a:extLst>
                <a:ext uri="{FF2B5EF4-FFF2-40B4-BE49-F238E27FC236}">
                  <a16:creationId xmlns:a16="http://schemas.microsoft.com/office/drawing/2014/main" id="{21C30B4A-6DEE-41B6-B4AD-D02CFD4E40C8}"/>
                </a:ext>
              </a:extLst>
            </p:cNvPr>
            <p:cNvSpPr txBox="1"/>
            <p:nvPr/>
          </p:nvSpPr>
          <p:spPr>
            <a:xfrm>
              <a:off x="6478933" y="2990017"/>
              <a:ext cx="1579457" cy="812230"/>
            </a:xfrm>
            <a:prstGeom prst="rect">
              <a:avLst/>
            </a:prstGeom>
            <a:noFill/>
          </p:spPr>
          <p:txBody>
            <a:bodyPr wrap="square" lIns="0" tIns="0" rIns="0" bIns="0" rtlCol="0" anchor="t">
              <a:noAutofit/>
            </a:bodyPr>
            <a:lstStyle/>
            <a:p>
              <a:pPr lvl="0" algn="ctr" defTabSz="914400">
                <a:defRPr/>
              </a:pPr>
              <a:r>
                <a:rPr lang="en-GB" sz="5400" b="1">
                  <a:solidFill>
                    <a:schemeClr val="accent1"/>
                  </a:solidFill>
                </a:rPr>
                <a:t>3</a:t>
              </a:r>
              <a:r>
                <a:rPr lang="en-GB" sz="3600" b="1">
                  <a:solidFill>
                    <a:schemeClr val="accent1"/>
                  </a:solidFill>
                </a:rPr>
                <a:t>x</a:t>
              </a:r>
              <a:endParaRPr lang="en-GB" sz="4800" b="1">
                <a:solidFill>
                  <a:schemeClr val="accent1"/>
                </a:solidFill>
              </a:endParaRPr>
            </a:p>
          </p:txBody>
        </p:sp>
        <p:sp>
          <p:nvSpPr>
            <p:cNvPr id="29" name="TextBox 28">
              <a:extLst>
                <a:ext uri="{FF2B5EF4-FFF2-40B4-BE49-F238E27FC236}">
                  <a16:creationId xmlns:a16="http://schemas.microsoft.com/office/drawing/2014/main" id="{21C30B4A-6DEE-41B6-B4AD-D02CFD4E40C8}"/>
                </a:ext>
              </a:extLst>
            </p:cNvPr>
            <p:cNvSpPr txBox="1"/>
            <p:nvPr/>
          </p:nvSpPr>
          <p:spPr>
            <a:xfrm>
              <a:off x="8842261" y="2461595"/>
              <a:ext cx="1579457" cy="697245"/>
            </a:xfrm>
            <a:prstGeom prst="rect">
              <a:avLst/>
            </a:prstGeom>
            <a:noFill/>
          </p:spPr>
          <p:txBody>
            <a:bodyPr wrap="square" lIns="0" tIns="0" rIns="0" bIns="0" rtlCol="0" anchor="t">
              <a:noAutofit/>
            </a:bodyPr>
            <a:lstStyle/>
            <a:p>
              <a:pPr lvl="0" algn="ctr" defTabSz="914400">
                <a:defRPr/>
              </a:pPr>
              <a:r>
                <a:rPr lang="en-GB" sz="5400" b="1">
                  <a:solidFill>
                    <a:schemeClr val="accent1"/>
                  </a:solidFill>
                </a:rPr>
                <a:t>5</a:t>
              </a:r>
              <a:r>
                <a:rPr lang="en-GB" sz="3600" b="1">
                  <a:solidFill>
                    <a:schemeClr val="accent1"/>
                  </a:solidFill>
                </a:rPr>
                <a:t>x</a:t>
              </a:r>
              <a:endParaRPr lang="en-GB" sz="4800" b="1">
                <a:solidFill>
                  <a:schemeClr val="accent1"/>
                </a:solidFill>
              </a:endParaRPr>
            </a:p>
          </p:txBody>
        </p:sp>
        <p:sp>
          <p:nvSpPr>
            <p:cNvPr id="22" name="Rectangle 21"/>
            <p:cNvSpPr/>
            <p:nvPr/>
          </p:nvSpPr>
          <p:spPr>
            <a:xfrm>
              <a:off x="1294788" y="3764302"/>
              <a:ext cx="205719" cy="19089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grpSp>
      <p:sp>
        <p:nvSpPr>
          <p:cNvPr id="23" name="Date Placeholder 3">
            <a:extLst>
              <a:ext uri="{FF2B5EF4-FFF2-40B4-BE49-F238E27FC236}">
                <a16:creationId xmlns:a16="http://schemas.microsoft.com/office/drawing/2014/main" id="{73501CBF-68C5-4AD9-BBA6-3D7DCC8953F3}"/>
              </a:ext>
            </a:extLst>
          </p:cNvPr>
          <p:cNvSpPr txBox="1">
            <a:spLocks/>
          </p:cNvSpPr>
          <p:nvPr/>
        </p:nvSpPr>
        <p:spPr>
          <a:xfrm>
            <a:off x="872351" y="6380115"/>
            <a:ext cx="768169" cy="152400"/>
          </a:xfrm>
          <a:prstGeom prst="rect">
            <a:avLst/>
          </a:prstGeom>
        </p:spPr>
        <p:txBody>
          <a:bodyPr vert="horz" lIns="0" tIns="0" rIns="0" bIns="0" rtlCol="0" anchor="t" anchorCtr="0"/>
          <a:lstStyle>
            <a:defPPr>
              <a:defRPr lang="en-US"/>
            </a:defPPr>
            <a:lvl1pPr marL="0" algn="ctr"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0A6F372-BC37-4AED-B0A9-32D2FF9D76EC}" type="datetime1">
              <a:rPr lang="en-GB" smtClean="0"/>
              <a:pPr/>
              <a:t>15/05/2025</a:t>
            </a:fld>
            <a:endParaRPr lang="en-GB"/>
          </a:p>
        </p:txBody>
      </p:sp>
    </p:spTree>
    <p:extLst>
      <p:ext uri="{BB962C8B-B14F-4D97-AF65-F5344CB8AC3E}">
        <p14:creationId xmlns:p14="http://schemas.microsoft.com/office/powerpoint/2010/main" val="367333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D290B1-7083-CAEA-A65D-AF234A9C71B9}"/>
              </a:ext>
            </a:extLst>
          </p:cNvPr>
          <p:cNvSpPr>
            <a:spLocks noGrp="1"/>
          </p:cNvSpPr>
          <p:nvPr>
            <p:ph type="title"/>
          </p:nvPr>
        </p:nvSpPr>
        <p:spPr/>
        <p:txBody>
          <a:bodyPr/>
          <a:lstStyle/>
          <a:p>
            <a:r>
              <a:rPr lang="en-US" sz="3200"/>
              <a:t>Hearing Loss – A modifiable risk factor</a:t>
            </a:r>
          </a:p>
        </p:txBody>
      </p:sp>
      <p:sp>
        <p:nvSpPr>
          <p:cNvPr id="5" name="Content Placeholder 4">
            <a:extLst>
              <a:ext uri="{FF2B5EF4-FFF2-40B4-BE49-F238E27FC236}">
                <a16:creationId xmlns:a16="http://schemas.microsoft.com/office/drawing/2014/main" id="{4EAA6ECF-1BD7-AD3E-14BF-20B5AB819496}"/>
              </a:ext>
            </a:extLst>
          </p:cNvPr>
          <p:cNvSpPr>
            <a:spLocks noGrp="1"/>
          </p:cNvSpPr>
          <p:nvPr>
            <p:ph idx="1"/>
          </p:nvPr>
        </p:nvSpPr>
        <p:spPr>
          <a:xfrm>
            <a:off x="658814" y="2286000"/>
            <a:ext cx="5418135" cy="3642811"/>
          </a:xfrm>
        </p:spPr>
        <p:txBody>
          <a:bodyPr/>
          <a:lstStyle/>
          <a:p>
            <a:pPr>
              <a:lnSpc>
                <a:spcPct val="100000"/>
              </a:lnSpc>
              <a:buSzPct val="55000"/>
              <a:buFont typeface="Segoe UI Symbol" panose="020B0502040204020203" pitchFamily="34" charset="0"/>
              <a:buChar char=""/>
            </a:pPr>
            <a:r>
              <a:rPr lang="en-US" sz="3200" b="1">
                <a:solidFill>
                  <a:schemeClr val="accent1"/>
                </a:solidFill>
              </a:rPr>
              <a:t>Hearing Loss 8%</a:t>
            </a:r>
          </a:p>
          <a:p>
            <a:pPr>
              <a:lnSpc>
                <a:spcPct val="100000"/>
              </a:lnSpc>
              <a:buSzPct val="55000"/>
              <a:buFont typeface="Segoe UI Symbol" panose="020B0502040204020203" pitchFamily="34" charset="0"/>
              <a:buChar char=""/>
            </a:pPr>
            <a:r>
              <a:rPr lang="en-US" sz="3200"/>
              <a:t>Less education 7%</a:t>
            </a:r>
          </a:p>
          <a:p>
            <a:pPr>
              <a:lnSpc>
                <a:spcPct val="100000"/>
              </a:lnSpc>
              <a:buSzPct val="55000"/>
              <a:buFont typeface="Segoe UI Symbol" panose="020B0502040204020203" pitchFamily="34" charset="0"/>
              <a:buChar char=""/>
            </a:pPr>
            <a:r>
              <a:rPr lang="en-US" sz="3200"/>
              <a:t>Smoking 5%</a:t>
            </a:r>
          </a:p>
          <a:p>
            <a:pPr>
              <a:lnSpc>
                <a:spcPct val="100000"/>
              </a:lnSpc>
              <a:buSzPct val="55000"/>
              <a:buFont typeface="Segoe UI Symbol" panose="020B0502040204020203" pitchFamily="34" charset="0"/>
              <a:buChar char=""/>
            </a:pPr>
            <a:r>
              <a:rPr lang="en-US" sz="3200"/>
              <a:t>Depression 4%</a:t>
            </a:r>
          </a:p>
          <a:p>
            <a:pPr>
              <a:lnSpc>
                <a:spcPct val="100000"/>
              </a:lnSpc>
              <a:buSzPct val="55000"/>
              <a:buFont typeface="Segoe UI Symbol" panose="020B0502040204020203" pitchFamily="34" charset="0"/>
              <a:buChar char=""/>
            </a:pPr>
            <a:r>
              <a:rPr lang="en-US" sz="3200"/>
              <a:t>Social isolation 4%</a:t>
            </a:r>
          </a:p>
          <a:p>
            <a:pPr>
              <a:lnSpc>
                <a:spcPct val="100000"/>
              </a:lnSpc>
              <a:buSzPct val="55000"/>
              <a:buFont typeface="Segoe UI Symbol" panose="020B0502040204020203" pitchFamily="34" charset="0"/>
              <a:buChar char=""/>
            </a:pPr>
            <a:r>
              <a:rPr lang="en-US" sz="3200"/>
              <a:t>TBI 3%</a:t>
            </a:r>
            <a:endParaRPr lang="en-US"/>
          </a:p>
        </p:txBody>
      </p:sp>
      <p:sp>
        <p:nvSpPr>
          <p:cNvPr id="6" name="Content Placeholder 5">
            <a:extLst>
              <a:ext uri="{FF2B5EF4-FFF2-40B4-BE49-F238E27FC236}">
                <a16:creationId xmlns:a16="http://schemas.microsoft.com/office/drawing/2014/main" id="{B66F871C-7A14-08C8-8063-3BDB5F0558E2}"/>
              </a:ext>
            </a:extLst>
          </p:cNvPr>
          <p:cNvSpPr>
            <a:spLocks noGrp="1"/>
          </p:cNvSpPr>
          <p:nvPr>
            <p:ph idx="13"/>
          </p:nvPr>
        </p:nvSpPr>
        <p:spPr>
          <a:xfrm>
            <a:off x="6115053" y="2245412"/>
            <a:ext cx="5418137" cy="3683399"/>
          </a:xfrm>
        </p:spPr>
        <p:txBody>
          <a:bodyPr/>
          <a:lstStyle/>
          <a:p>
            <a:pPr>
              <a:lnSpc>
                <a:spcPct val="100000"/>
              </a:lnSpc>
              <a:buSzPct val="55000"/>
              <a:buFont typeface="Segoe UI Symbol" panose="020B0502040204020203" pitchFamily="34" charset="0"/>
              <a:buChar char=""/>
            </a:pPr>
            <a:r>
              <a:rPr lang="en-US" sz="3200"/>
              <a:t>Air pollution 2%</a:t>
            </a:r>
          </a:p>
          <a:p>
            <a:pPr>
              <a:lnSpc>
                <a:spcPct val="100000"/>
              </a:lnSpc>
              <a:buSzPct val="55000"/>
              <a:buFont typeface="Segoe UI Symbol" panose="020B0502040204020203" pitchFamily="34" charset="0"/>
              <a:buChar char=""/>
            </a:pPr>
            <a:r>
              <a:rPr lang="en-US" sz="3200"/>
              <a:t>Physical inactivity 2%</a:t>
            </a:r>
          </a:p>
          <a:p>
            <a:pPr>
              <a:lnSpc>
                <a:spcPct val="100000"/>
              </a:lnSpc>
              <a:buSzPct val="55000"/>
              <a:buFont typeface="Segoe UI Symbol" panose="020B0502040204020203" pitchFamily="34" charset="0"/>
              <a:buChar char=""/>
            </a:pPr>
            <a:r>
              <a:rPr lang="en-US" sz="3200"/>
              <a:t>Hypertension 2%</a:t>
            </a:r>
          </a:p>
          <a:p>
            <a:pPr>
              <a:lnSpc>
                <a:spcPct val="100000"/>
              </a:lnSpc>
              <a:buSzPct val="55000"/>
              <a:buFont typeface="Segoe UI Symbol" panose="020B0502040204020203" pitchFamily="34" charset="0"/>
              <a:buChar char=""/>
            </a:pPr>
            <a:r>
              <a:rPr lang="en-US" sz="3200"/>
              <a:t>Obesity 1%</a:t>
            </a:r>
          </a:p>
          <a:p>
            <a:pPr>
              <a:lnSpc>
                <a:spcPct val="100000"/>
              </a:lnSpc>
              <a:buSzPct val="55000"/>
              <a:buFont typeface="Segoe UI Symbol" panose="020B0502040204020203" pitchFamily="34" charset="0"/>
              <a:buChar char=""/>
            </a:pPr>
            <a:r>
              <a:rPr lang="en-US" sz="3200"/>
              <a:t>Diabetes 1%</a:t>
            </a:r>
          </a:p>
          <a:p>
            <a:pPr>
              <a:lnSpc>
                <a:spcPct val="100000"/>
              </a:lnSpc>
              <a:buSzPct val="55000"/>
              <a:buFont typeface="Segoe UI Symbol" panose="020B0502040204020203" pitchFamily="34" charset="0"/>
              <a:buChar char=""/>
            </a:pPr>
            <a:r>
              <a:rPr lang="en-US" sz="3200"/>
              <a:t>Heavy alcohol use 1%</a:t>
            </a:r>
            <a:endParaRPr lang="en-US"/>
          </a:p>
        </p:txBody>
      </p:sp>
      <p:sp>
        <p:nvSpPr>
          <p:cNvPr id="7" name="Text Placeholder 33">
            <a:extLst>
              <a:ext uri="{FF2B5EF4-FFF2-40B4-BE49-F238E27FC236}">
                <a16:creationId xmlns:a16="http://schemas.microsoft.com/office/drawing/2014/main" id="{CFEECA40-1D35-CC87-F46A-B927D79BC246}"/>
              </a:ext>
            </a:extLst>
          </p:cNvPr>
          <p:cNvSpPr txBox="1">
            <a:spLocks/>
          </p:cNvSpPr>
          <p:nvPr/>
        </p:nvSpPr>
        <p:spPr>
          <a:xfrm>
            <a:off x="658814" y="6156659"/>
            <a:ext cx="10009186" cy="432905"/>
          </a:xfrm>
          <a:prstGeom prst="rect">
            <a:avLst/>
          </a:prstGeom>
        </p:spPr>
        <p:txBody>
          <a:bodyPr vert="horz" lIns="0" tIns="0" rIns="0" bIns="25200" rtlCol="0" anchor="b" anchorCtr="0">
            <a:noAutofit/>
          </a:bodyPr>
          <a:lstStyle>
            <a:lvl1pPr marL="0" indent="0" algn="l" defTabSz="914400" rtl="0" eaLnBrk="1" latinLnBrk="0" hangingPunct="1">
              <a:lnSpc>
                <a:spcPct val="100000"/>
              </a:lnSpc>
              <a:spcBef>
                <a:spcPts val="700"/>
              </a:spcBef>
              <a:buClr>
                <a:schemeClr val="accent1"/>
              </a:buClr>
              <a:buFont typeface="Segoe UI Symbol" panose="020B0502040204020203" pitchFamily="34" charset="0"/>
              <a:buNone/>
              <a:defRPr sz="800" b="1" kern="1200">
                <a:solidFill>
                  <a:schemeClr val="tx1"/>
                </a:solidFill>
                <a:latin typeface="+mn-lt"/>
                <a:ea typeface="+mn-ea"/>
                <a:cs typeface="+mn-cs"/>
              </a:defRPr>
            </a:lvl1pPr>
            <a:lvl2pPr marL="457200" indent="0" algn="l" defTabSz="914400"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2pPr>
            <a:lvl3pPr marL="914400" indent="0" algn="l" defTabSz="914400"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3pPr>
            <a:lvl4pPr marL="1371600" indent="0" algn="l" defTabSz="914400"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4pPr>
            <a:lvl5pPr marL="1828800" indent="0" algn="l" defTabSz="914400"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US" b="0">
                <a:latin typeface="Rotis Sans for Phonak" panose="020B0503030202020304" pitchFamily="34" charset="0"/>
                <a:ea typeface="Arial" panose="020B0604020202020204" pitchFamily="34" charset="0"/>
                <a:cs typeface="Arial" panose="020B0604020202020204" pitchFamily="34" charset="0"/>
              </a:rPr>
              <a:t>1Livingston, G., Huntley, J., </a:t>
            </a:r>
            <a:r>
              <a:rPr lang="en-US" b="0" err="1">
                <a:latin typeface="Rotis Sans for Phonak" panose="020B0503030202020304" pitchFamily="34" charset="0"/>
                <a:ea typeface="Arial" panose="020B0604020202020204" pitchFamily="34" charset="0"/>
                <a:cs typeface="Arial" panose="020B0604020202020204" pitchFamily="34" charset="0"/>
              </a:rPr>
              <a:t>Sommerlad</a:t>
            </a:r>
            <a:r>
              <a:rPr lang="en-US" b="0">
                <a:latin typeface="Rotis Sans for Phonak" panose="020B0503030202020304" pitchFamily="34" charset="0"/>
                <a:ea typeface="Arial" panose="020B0604020202020204" pitchFamily="34" charset="0"/>
                <a:cs typeface="Arial" panose="020B0604020202020204" pitchFamily="34" charset="0"/>
              </a:rPr>
              <a:t>, A., Ames, D., Ballard, C., Banerjee, S., . . . </a:t>
            </a:r>
            <a:r>
              <a:rPr lang="en-US" b="0" err="1">
                <a:latin typeface="Rotis Sans for Phonak" panose="020B0503030202020304" pitchFamily="34" charset="0"/>
                <a:ea typeface="Arial" panose="020B0604020202020204" pitchFamily="34" charset="0"/>
                <a:cs typeface="Arial" panose="020B0604020202020204" pitchFamily="34" charset="0"/>
              </a:rPr>
              <a:t>Mukadam</a:t>
            </a:r>
            <a:r>
              <a:rPr lang="en-US" b="0">
                <a:latin typeface="Rotis Sans for Phonak" panose="020B0503030202020304" pitchFamily="34" charset="0"/>
                <a:ea typeface="Arial" panose="020B0604020202020204" pitchFamily="34" charset="0"/>
                <a:cs typeface="Arial" panose="020B0604020202020204" pitchFamily="34" charset="0"/>
              </a:rPr>
              <a:t>, N. (2020). Dementia prevention, intervention, and care: 2020 report of the Lancet Commission</a:t>
            </a:r>
            <a:r>
              <a:rPr lang="en-US" b="0" i="1">
                <a:latin typeface="Rotis Sans for Phonak" panose="020B0503030202020304" pitchFamily="34" charset="0"/>
                <a:ea typeface="Arial" panose="020B0604020202020204" pitchFamily="34" charset="0"/>
                <a:cs typeface="Arial" panose="020B0604020202020204" pitchFamily="34" charset="0"/>
              </a:rPr>
              <a:t>. The Lancet</a:t>
            </a:r>
            <a:r>
              <a:rPr lang="en-US" b="0">
                <a:latin typeface="Rotis Sans for Phonak" panose="020B0503030202020304" pitchFamily="34" charset="0"/>
                <a:ea typeface="Arial" panose="020B0604020202020204" pitchFamily="34" charset="0"/>
                <a:cs typeface="Arial" panose="020B0604020202020204" pitchFamily="34" charset="0"/>
              </a:rPr>
              <a:t>, 396(10248), 413-446. </a:t>
            </a:r>
          </a:p>
        </p:txBody>
      </p:sp>
    </p:spTree>
    <p:extLst>
      <p:ext uri="{BB962C8B-B14F-4D97-AF65-F5344CB8AC3E}">
        <p14:creationId xmlns:p14="http://schemas.microsoft.com/office/powerpoint/2010/main" val="2419089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50428-A4FE-DE7C-7EB8-76F4536B0452}"/>
              </a:ext>
            </a:extLst>
          </p:cNvPr>
          <p:cNvSpPr>
            <a:spLocks noGrp="1"/>
          </p:cNvSpPr>
          <p:nvPr>
            <p:ph type="title"/>
          </p:nvPr>
        </p:nvSpPr>
        <p:spPr/>
        <p:txBody>
          <a:bodyPr/>
          <a:lstStyle/>
          <a:p>
            <a:r>
              <a:rPr lang="en-US" sz="3200"/>
              <a:t>Landmark studies 2023</a:t>
            </a:r>
          </a:p>
        </p:txBody>
      </p:sp>
      <p:sp>
        <p:nvSpPr>
          <p:cNvPr id="10" name="Acheive Text Placeholder 9">
            <a:extLst>
              <a:ext uri="{FF2B5EF4-FFF2-40B4-BE49-F238E27FC236}">
                <a16:creationId xmlns:a16="http://schemas.microsoft.com/office/drawing/2014/main" id="{F16D2CA0-8962-1516-CCB0-36A1CA666A48}"/>
              </a:ext>
            </a:extLst>
          </p:cNvPr>
          <p:cNvSpPr>
            <a:spLocks noGrp="1"/>
          </p:cNvSpPr>
          <p:nvPr>
            <p:ph type="body" sz="quarter" idx="18"/>
          </p:nvPr>
        </p:nvSpPr>
        <p:spPr>
          <a:xfrm>
            <a:off x="383089" y="1781088"/>
            <a:ext cx="5437187" cy="4097197"/>
          </a:xfrm>
          <a:solidFill>
            <a:schemeClr val="bg2"/>
          </a:solidFill>
          <a:ln w="38100">
            <a:solidFill>
              <a:schemeClr val="accent1"/>
            </a:solidFill>
          </a:ln>
        </p:spPr>
        <p:txBody>
          <a:bodyPr>
            <a:noAutofit/>
          </a:bodyPr>
          <a:lstStyle/>
          <a:p>
            <a:pPr algn="ctr"/>
            <a:endParaRPr lang="en-US" sz="3200"/>
          </a:p>
          <a:p>
            <a:pPr algn="ctr"/>
            <a:r>
              <a:rPr lang="en-US" sz="3200"/>
              <a:t>  </a:t>
            </a:r>
            <a:r>
              <a:rPr lang="en-US"/>
              <a:t> </a:t>
            </a:r>
          </a:p>
          <a:p>
            <a:pPr>
              <a:lnSpc>
                <a:spcPct val="100000"/>
              </a:lnSpc>
            </a:pPr>
            <a:endParaRPr lang="en-US" sz="2400"/>
          </a:p>
          <a:p>
            <a:pPr algn="ctr">
              <a:lnSpc>
                <a:spcPct val="100000"/>
              </a:lnSpc>
              <a:spcBef>
                <a:spcPts val="600"/>
              </a:spcBef>
              <a:spcAft>
                <a:spcPts val="600"/>
              </a:spcAft>
            </a:pPr>
            <a:r>
              <a:rPr lang="en-US" sz="3200">
                <a:solidFill>
                  <a:srgbClr val="000000">
                    <a:hueOff val="0"/>
                    <a:satOff val="0"/>
                    <a:lumOff val="0"/>
                    <a:alphaOff val="0"/>
                  </a:srgbClr>
                </a:solidFill>
                <a:latin typeface="Arial" panose="020B0604020202020204"/>
              </a:rPr>
              <a:t>Hearing aid use </a:t>
            </a:r>
            <a:r>
              <a:rPr lang="en-US" sz="3200" b="1">
                <a:solidFill>
                  <a:srgbClr val="000000">
                    <a:hueOff val="0"/>
                    <a:satOff val="0"/>
                    <a:lumOff val="0"/>
                    <a:alphaOff val="0"/>
                  </a:srgbClr>
                </a:solidFill>
                <a:latin typeface="Arial" panose="020B0604020202020204"/>
              </a:rPr>
              <a:t>slowed down loss of thinking and memory abilities by 48% over 3 years </a:t>
            </a:r>
            <a:r>
              <a:rPr lang="en-US" sz="3200">
                <a:solidFill>
                  <a:srgbClr val="000000">
                    <a:hueOff val="0"/>
                    <a:satOff val="0"/>
                    <a:lumOff val="0"/>
                    <a:alphaOff val="0"/>
                  </a:srgbClr>
                </a:solidFill>
                <a:latin typeface="Arial" panose="020B0604020202020204"/>
              </a:rPr>
              <a:t>for at-risk adults</a:t>
            </a:r>
          </a:p>
          <a:p>
            <a:endParaRPr lang="en-US" sz="1600">
              <a:solidFill>
                <a:schemeClr val="tx1"/>
              </a:solidFill>
            </a:endParaRPr>
          </a:p>
          <a:p>
            <a:endParaRPr lang="en-US"/>
          </a:p>
        </p:txBody>
      </p:sp>
      <p:sp>
        <p:nvSpPr>
          <p:cNvPr id="13" name="Textplatzhalter 14">
            <a:extLst>
              <a:ext uri="{FF2B5EF4-FFF2-40B4-BE49-F238E27FC236}">
                <a16:creationId xmlns:a16="http://schemas.microsoft.com/office/drawing/2014/main" id="{CAB8295D-EF14-E284-6169-C9FCA91A5407}"/>
              </a:ext>
            </a:extLst>
          </p:cNvPr>
          <p:cNvSpPr txBox="1">
            <a:spLocks/>
          </p:cNvSpPr>
          <p:nvPr/>
        </p:nvSpPr>
        <p:spPr>
          <a:xfrm>
            <a:off x="391343" y="6156652"/>
            <a:ext cx="11413443" cy="701348"/>
          </a:xfrm>
          <a:prstGeom prst="rect">
            <a:avLst/>
          </a:prstGeom>
        </p:spPr>
        <p:txBody>
          <a:bodyPr/>
          <a:lstStyle>
            <a:lvl1pPr marL="26999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1pPr>
            <a:lvl2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349966"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800" b="0" i="0">
                <a:effectLst/>
              </a:rPr>
              <a:t>Lin, F. R., Pike, J. R., Albert, M. S., Arnold, M., </a:t>
            </a:r>
            <a:r>
              <a:rPr lang="en-US" sz="800" b="0" i="0" err="1">
                <a:effectLst/>
              </a:rPr>
              <a:t>Burgard</a:t>
            </a:r>
            <a:r>
              <a:rPr lang="en-US" sz="800" b="0" i="0">
                <a:effectLst/>
              </a:rPr>
              <a:t>, S., Chisolm, T., Couper, D., Deal, J. A., </a:t>
            </a:r>
            <a:r>
              <a:rPr lang="en-US" sz="800" b="0" i="0" err="1">
                <a:effectLst/>
              </a:rPr>
              <a:t>Goman</a:t>
            </a:r>
            <a:r>
              <a:rPr lang="en-US" sz="800" b="0" i="0">
                <a:effectLst/>
              </a:rPr>
              <a:t>, A. M., Glynn, N. W., </a:t>
            </a:r>
            <a:r>
              <a:rPr lang="en-US" sz="800" b="0" i="0" err="1">
                <a:effectLst/>
              </a:rPr>
              <a:t>Gmelin</a:t>
            </a:r>
            <a:r>
              <a:rPr lang="en-US" sz="800" b="0" i="0">
                <a:effectLst/>
              </a:rPr>
              <a:t>, T., </a:t>
            </a:r>
            <a:r>
              <a:rPr lang="en-US" sz="800" b="0" i="0" err="1">
                <a:effectLst/>
              </a:rPr>
              <a:t>Gravens</a:t>
            </a:r>
            <a:r>
              <a:rPr lang="en-US" sz="800" b="0" i="0">
                <a:effectLst/>
              </a:rPr>
              <a:t>-Mueller, L., Hayden, K. M., Huang, A. R., </a:t>
            </a:r>
            <a:r>
              <a:rPr lang="en-US" sz="800" b="0" i="0" err="1">
                <a:effectLst/>
              </a:rPr>
              <a:t>Knopman</a:t>
            </a:r>
            <a:r>
              <a:rPr lang="en-US" sz="800" b="0" i="0">
                <a:effectLst/>
              </a:rPr>
              <a:t>, D., Mitchell, C. M., Mosley, T., Pankow, J. S., Reed, N. S., Sanchez, V., … ACHIEVE Collaborative Research Group (2023). Hearing intervention versus health education control to reduce cognitive decline in older adults with hearing loss in the USA (ACHIEVE): a </a:t>
            </a:r>
            <a:r>
              <a:rPr lang="en-US" sz="800" b="0" i="0" err="1">
                <a:effectLst/>
              </a:rPr>
              <a:t>multicentre</a:t>
            </a:r>
            <a:r>
              <a:rPr lang="en-US" sz="800" b="0" i="0">
                <a:effectLst/>
              </a:rPr>
              <a:t>, </a:t>
            </a:r>
            <a:r>
              <a:rPr lang="en-US" sz="800" b="0" i="0" err="1">
                <a:effectLst/>
              </a:rPr>
              <a:t>randomised</a:t>
            </a:r>
            <a:r>
              <a:rPr lang="en-US" sz="800" b="0" i="0">
                <a:effectLst/>
              </a:rPr>
              <a:t> controlled trial. </a:t>
            </a:r>
            <a:r>
              <a:rPr lang="en-US" sz="800" b="0" i="1">
                <a:effectLst/>
              </a:rPr>
              <a:t>Lancet (London, England)</a:t>
            </a:r>
            <a:r>
              <a:rPr lang="en-US" sz="800" b="0" i="0">
                <a:effectLst/>
              </a:rPr>
              <a:t>, </a:t>
            </a:r>
            <a:r>
              <a:rPr lang="en-US" sz="800" b="0" i="1">
                <a:effectLst/>
              </a:rPr>
              <a:t>402</a:t>
            </a:r>
            <a:r>
              <a:rPr lang="en-US" sz="800" b="0" i="0">
                <a:effectLst/>
              </a:rPr>
              <a:t>(10404), 786–797. </a:t>
            </a:r>
            <a:r>
              <a:rPr lang="en-US" sz="800" b="0" i="0">
                <a:effectLst/>
                <a:hlinkClick r:id="rId3">
                  <a:extLst>
                    <a:ext uri="{A12FA001-AC4F-418D-AE19-62706E023703}">
                      <ahyp:hlinkClr xmlns:ahyp="http://schemas.microsoft.com/office/drawing/2018/hyperlinkcolor" val="tx"/>
                    </a:ext>
                  </a:extLst>
                </a:hlinkClick>
              </a:rPr>
              <a:t>https://doi.org/10.1016/S0140-6736(23)01406-X</a:t>
            </a:r>
            <a:endParaRPr lang="en-US" sz="800" b="0" i="0">
              <a:effectLst/>
            </a:endParaRPr>
          </a:p>
          <a:p>
            <a:pPr marL="0" indent="0">
              <a:lnSpc>
                <a:spcPct val="100000"/>
              </a:lnSpc>
              <a:buNone/>
            </a:pPr>
            <a:r>
              <a:rPr lang="en-US" sz="800" err="1"/>
              <a:t>Sarant</a:t>
            </a:r>
            <a:r>
              <a:rPr lang="en-US" sz="800"/>
              <a:t>, J., et al. (2023, July 16-20). Cognitive Function in Older Adults with Hearing Loss: Outcomes for treated vs untreated groups at 3-year follow-up [Conference presentation]. AAIC 2023 Conference, Amsterdam, Netherlands.</a:t>
            </a:r>
            <a:endParaRPr lang="en-US"/>
          </a:p>
        </p:txBody>
      </p:sp>
      <p:sp>
        <p:nvSpPr>
          <p:cNvPr id="16" name="Enhance Text Placeholder 9">
            <a:extLst>
              <a:ext uri="{FF2B5EF4-FFF2-40B4-BE49-F238E27FC236}">
                <a16:creationId xmlns:a16="http://schemas.microsoft.com/office/drawing/2014/main" id="{7FFD77CA-B85F-C067-2CBE-B94E2A45F8B2}"/>
              </a:ext>
            </a:extLst>
          </p:cNvPr>
          <p:cNvSpPr txBox="1">
            <a:spLocks/>
          </p:cNvSpPr>
          <p:nvPr/>
        </p:nvSpPr>
        <p:spPr>
          <a:xfrm>
            <a:off x="6363472" y="1781088"/>
            <a:ext cx="5437187" cy="4097197"/>
          </a:xfrm>
          <a:prstGeom prst="rect">
            <a:avLst/>
          </a:prstGeom>
          <a:solidFill>
            <a:schemeClr val="bg1">
              <a:lumMod val="95000"/>
            </a:schemeClr>
          </a:solidFill>
          <a:ln w="38100">
            <a:solidFill>
              <a:schemeClr val="accent1"/>
            </a:solidFill>
          </a:ln>
        </p:spPr>
        <p:txBody>
          <a:bodyPr vert="horz" lIns="72000" tIns="72000" rIns="72000" bIns="72000" rtlCol="0">
            <a:noAutofit/>
          </a:bodyPr>
          <a:lstStyle>
            <a:lvl1pPr marL="0" indent="0" algn="l" defTabSz="914377"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1pPr>
            <a:lvl2pPr marL="0" indent="0" algn="l" defTabSz="914377"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2pPr>
            <a:lvl3pPr marL="539987"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809980"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079973" indent="-269993" algn="l" defTabSz="914377"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3200"/>
          </a:p>
          <a:p>
            <a:pPr>
              <a:lnSpc>
                <a:spcPct val="100000"/>
              </a:lnSpc>
            </a:pPr>
            <a:endParaRPr lang="en-US" sz="2000"/>
          </a:p>
          <a:p>
            <a:pPr>
              <a:lnSpc>
                <a:spcPct val="100000"/>
              </a:lnSpc>
            </a:pPr>
            <a:endParaRPr lang="en-US" sz="2000"/>
          </a:p>
          <a:p>
            <a:pPr algn="ctr">
              <a:lnSpc>
                <a:spcPct val="100000"/>
              </a:lnSpc>
            </a:pPr>
            <a:r>
              <a:rPr lang="en-US" sz="3200"/>
              <a:t>C</a:t>
            </a:r>
            <a:r>
              <a:rPr lang="en-US" sz="3200">
                <a:solidFill>
                  <a:srgbClr val="000000">
                    <a:hueOff val="0"/>
                    <a:satOff val="0"/>
                    <a:lumOff val="0"/>
                    <a:alphaOff val="0"/>
                  </a:srgbClr>
                </a:solidFill>
                <a:latin typeface="Arial" panose="020B0604020202020204"/>
              </a:rPr>
              <a:t>ognition was </a:t>
            </a:r>
            <a:r>
              <a:rPr lang="en-US" sz="3200" b="1">
                <a:solidFill>
                  <a:srgbClr val="000000">
                    <a:hueOff val="0"/>
                    <a:satOff val="0"/>
                    <a:lumOff val="0"/>
                    <a:alphaOff val="0"/>
                  </a:srgbClr>
                </a:solidFill>
                <a:latin typeface="Arial" panose="020B0604020202020204"/>
              </a:rPr>
              <a:t>stable</a:t>
            </a:r>
            <a:r>
              <a:rPr lang="en-US" sz="3200">
                <a:solidFill>
                  <a:srgbClr val="000000">
                    <a:hueOff val="0"/>
                    <a:satOff val="0"/>
                    <a:lumOff val="0"/>
                    <a:alphaOff val="0"/>
                  </a:srgbClr>
                </a:solidFill>
                <a:latin typeface="Arial" panose="020B0604020202020204"/>
              </a:rPr>
              <a:t> for hearing aid users </a:t>
            </a:r>
            <a:r>
              <a:rPr lang="en-US" sz="3200" b="1">
                <a:solidFill>
                  <a:srgbClr val="000000">
                    <a:hueOff val="0"/>
                    <a:satOff val="0"/>
                    <a:lumOff val="0"/>
                    <a:alphaOff val="0"/>
                  </a:srgbClr>
                </a:solidFill>
                <a:latin typeface="Arial" panose="020B0604020202020204"/>
              </a:rPr>
              <a:t>but</a:t>
            </a:r>
            <a:r>
              <a:rPr lang="en-US" sz="3200">
                <a:solidFill>
                  <a:srgbClr val="000000">
                    <a:hueOff val="0"/>
                    <a:satOff val="0"/>
                    <a:lumOff val="0"/>
                    <a:alphaOff val="0"/>
                  </a:srgbClr>
                </a:solidFill>
                <a:latin typeface="Arial" panose="020B0604020202020204"/>
              </a:rPr>
              <a:t> </a:t>
            </a:r>
            <a:r>
              <a:rPr lang="en-US" sz="3200" b="1">
                <a:solidFill>
                  <a:srgbClr val="000000">
                    <a:hueOff val="0"/>
                    <a:satOff val="0"/>
                    <a:lumOff val="0"/>
                    <a:alphaOff val="0"/>
                  </a:srgbClr>
                </a:solidFill>
                <a:latin typeface="Arial" panose="020B0604020202020204"/>
              </a:rPr>
              <a:t>declined for the non-hearing aid user </a:t>
            </a:r>
            <a:r>
              <a:rPr lang="en-US" sz="3200">
                <a:solidFill>
                  <a:srgbClr val="000000">
                    <a:hueOff val="0"/>
                    <a:satOff val="0"/>
                    <a:lumOff val="0"/>
                    <a:alphaOff val="0"/>
                  </a:srgbClr>
                </a:solidFill>
                <a:latin typeface="Arial" panose="020B0604020202020204"/>
              </a:rPr>
              <a:t>group</a:t>
            </a:r>
          </a:p>
          <a:p>
            <a:endParaRPr lang="en-US"/>
          </a:p>
          <a:p>
            <a:endParaRPr lang="en-US"/>
          </a:p>
        </p:txBody>
      </p:sp>
      <p:sp>
        <p:nvSpPr>
          <p:cNvPr id="3" name="Achieve Rectangle 2">
            <a:extLst>
              <a:ext uri="{FF2B5EF4-FFF2-40B4-BE49-F238E27FC236}">
                <a16:creationId xmlns:a16="http://schemas.microsoft.com/office/drawing/2014/main" id="{DAECE2C1-5D69-A553-CDE5-424FE7CAEE55}"/>
              </a:ext>
            </a:extLst>
          </p:cNvPr>
          <p:cNvSpPr/>
          <p:nvPr/>
        </p:nvSpPr>
        <p:spPr>
          <a:xfrm>
            <a:off x="383089" y="1781088"/>
            <a:ext cx="5437187" cy="8909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ACHIEVE</a:t>
            </a:r>
          </a:p>
        </p:txBody>
      </p:sp>
      <p:sp>
        <p:nvSpPr>
          <p:cNvPr id="4" name="Enhance Rectangle 3">
            <a:extLst>
              <a:ext uri="{FF2B5EF4-FFF2-40B4-BE49-F238E27FC236}">
                <a16:creationId xmlns:a16="http://schemas.microsoft.com/office/drawing/2014/main" id="{761C6878-57D5-A566-BF2B-2CEB911D68C3}"/>
              </a:ext>
            </a:extLst>
          </p:cNvPr>
          <p:cNvSpPr/>
          <p:nvPr/>
        </p:nvSpPr>
        <p:spPr>
          <a:xfrm>
            <a:off x="6363470" y="1781087"/>
            <a:ext cx="5437187" cy="8909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ENHANCE</a:t>
            </a:r>
          </a:p>
        </p:txBody>
      </p:sp>
    </p:spTree>
    <p:extLst>
      <p:ext uri="{BB962C8B-B14F-4D97-AF65-F5344CB8AC3E}">
        <p14:creationId xmlns:p14="http://schemas.microsoft.com/office/powerpoint/2010/main" val="344612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1000"/>
                                        <p:tgtEl>
                                          <p:spTgt spid="10">
                                            <p:bg/>
                                          </p:spTgt>
                                        </p:tgtEl>
                                      </p:cBhvr>
                                    </p:animEffect>
                                    <p:anim calcmode="lin" valueType="num">
                                      <p:cBhvr>
                                        <p:cTn id="8" dur="1000" fill="hold"/>
                                        <p:tgtEl>
                                          <p:spTgt spid="10">
                                            <p:bg/>
                                          </p:spTgt>
                                        </p:tgtEl>
                                        <p:attrNameLst>
                                          <p:attrName>ppt_x</p:attrName>
                                        </p:attrNameLst>
                                      </p:cBhvr>
                                      <p:tavLst>
                                        <p:tav tm="0">
                                          <p:val>
                                            <p:strVal val="#ppt_x"/>
                                          </p:val>
                                        </p:tav>
                                        <p:tav tm="100000">
                                          <p:val>
                                            <p:strVal val="#ppt_x"/>
                                          </p:val>
                                        </p:tav>
                                      </p:tavLst>
                                    </p:anim>
                                    <p:anim calcmode="lin" valueType="num">
                                      <p:cBhvr>
                                        <p:cTn id="9" dur="1000" fill="hold"/>
                                        <p:tgtEl>
                                          <p:spTgt spid="10">
                                            <p:bg/>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1000"/>
                                        <p:tgtEl>
                                          <p:spTgt spid="10">
                                            <p:txEl>
                                              <p:pRg st="1" end="1"/>
                                            </p:txEl>
                                          </p:spTgt>
                                        </p:tgtEl>
                                      </p:cBhvr>
                                    </p:animEffect>
                                    <p:anim calcmode="lin" valueType="num">
                                      <p:cBhvr>
                                        <p:cTn id="16"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0">
                                            <p:txEl>
                                              <p:pRg st="3" end="3"/>
                                            </p:txEl>
                                          </p:spTgt>
                                        </p:tgtEl>
                                        <p:attrNameLst>
                                          <p:attrName>style.visibility</p:attrName>
                                        </p:attrNameLst>
                                      </p:cBhvr>
                                      <p:to>
                                        <p:strVal val="visible"/>
                                      </p:to>
                                    </p:set>
                                    <p:animEffect transition="in" filter="fade">
                                      <p:cBhvr>
                                        <p:cTn id="20" dur="1000"/>
                                        <p:tgtEl>
                                          <p:spTgt spid="10">
                                            <p:txEl>
                                              <p:pRg st="3" end="3"/>
                                            </p:txEl>
                                          </p:spTgt>
                                        </p:tgtEl>
                                      </p:cBhvr>
                                    </p:animEffect>
                                    <p:anim calcmode="lin" valueType="num">
                                      <p:cBhvr>
                                        <p:cTn id="21"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animBg="1"/>
      <p:bldP spid="16" grpId="0" animBg="1"/>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23D65A5-DAD2-04C8-D66E-513124C06D06}"/>
              </a:ext>
            </a:extLst>
          </p:cNvPr>
          <p:cNvSpPr>
            <a:spLocks noGrp="1"/>
          </p:cNvSpPr>
          <p:nvPr>
            <p:ph type="body" sz="quarter" idx="13"/>
          </p:nvPr>
        </p:nvSpPr>
        <p:spPr>
          <a:xfrm>
            <a:off x="658813" y="6129339"/>
            <a:ext cx="10131107" cy="503237"/>
          </a:xfrm>
        </p:spPr>
        <p:txBody>
          <a:bodyPr/>
          <a:lstStyle/>
          <a:p>
            <a:r>
              <a:rPr lang="en-US" b="0"/>
              <a:t>1.Blustein, J., Weinstein, B. E., &amp; Chodosh, J. (2023). It is time to change our message about hearing loss and dementia. </a:t>
            </a:r>
            <a:r>
              <a:rPr lang="en-US" b="0" i="1"/>
              <a:t>Journal of the American Geriatrics Society</a:t>
            </a:r>
            <a:r>
              <a:rPr lang="en-US" b="0"/>
              <a:t>, 10.1111/jgs.18323. Advance online publication. </a:t>
            </a:r>
          </a:p>
        </p:txBody>
      </p:sp>
      <p:sp>
        <p:nvSpPr>
          <p:cNvPr id="8" name="Title 2">
            <a:extLst>
              <a:ext uri="{FF2B5EF4-FFF2-40B4-BE49-F238E27FC236}">
                <a16:creationId xmlns:a16="http://schemas.microsoft.com/office/drawing/2014/main" id="{A54704D1-4E8A-D694-B7F0-C48B201CB262}"/>
              </a:ext>
            </a:extLst>
          </p:cNvPr>
          <p:cNvSpPr>
            <a:spLocks noGrp="1"/>
          </p:cNvSpPr>
          <p:nvPr>
            <p:ph type="title"/>
          </p:nvPr>
        </p:nvSpPr>
        <p:spPr>
          <a:xfrm>
            <a:off x="658817" y="701346"/>
            <a:ext cx="8919527" cy="890921"/>
          </a:xfrm>
        </p:spPr>
        <p:txBody>
          <a:bodyPr anchor="ctr">
            <a:normAutofit/>
          </a:bodyPr>
          <a:lstStyle/>
          <a:p>
            <a:r>
              <a:rPr lang="en-US" sz="3200"/>
              <a:t>The good news is</a:t>
            </a:r>
          </a:p>
        </p:txBody>
      </p:sp>
      <p:sp>
        <p:nvSpPr>
          <p:cNvPr id="9" name="TextBox 8">
            <a:extLst>
              <a:ext uri="{FF2B5EF4-FFF2-40B4-BE49-F238E27FC236}">
                <a16:creationId xmlns:a16="http://schemas.microsoft.com/office/drawing/2014/main" id="{1A6332C1-D998-7C90-16AB-AC58B7A54DC3}"/>
              </a:ext>
            </a:extLst>
          </p:cNvPr>
          <p:cNvSpPr txBox="1"/>
          <p:nvPr/>
        </p:nvSpPr>
        <p:spPr>
          <a:xfrm>
            <a:off x="142118" y="4747889"/>
            <a:ext cx="9160505" cy="375552"/>
          </a:xfrm>
          <a:prstGeom prst="rect">
            <a:avLst/>
          </a:prstGeom>
          <a:noFill/>
        </p:spPr>
        <p:txBody>
          <a:bodyPr wrap="square">
            <a:spAutoFit/>
          </a:bodyPr>
          <a:lstStyle/>
          <a:p>
            <a:pPr marL="342891" indent="-342891">
              <a:lnSpc>
                <a:spcPct val="107000"/>
              </a:lnSpc>
              <a:spcAft>
                <a:spcPts val="800"/>
              </a:spcAft>
              <a:buClr>
                <a:srgbClr val="212121"/>
              </a:buClr>
              <a:buFont typeface="Segoe UI" panose="020B0502040204020203" pitchFamily="34" charset="0"/>
              <a:buAutoNum type="arabicPeriod"/>
            </a:pPr>
            <a:endParaRPr lang="de-CH" kern="100">
              <a:latin typeface="Calibri" panose="020F0502020204030204" pitchFamily="34" charset="0"/>
              <a:ea typeface="DengXian" panose="02010600030101010101" pitchFamily="2" charset="-122"/>
              <a:cs typeface="Arial" panose="020B0604020202020204" pitchFamily="34" charset="0"/>
            </a:endParaRPr>
          </a:p>
        </p:txBody>
      </p:sp>
      <p:sp>
        <p:nvSpPr>
          <p:cNvPr id="10" name="Oval 9">
            <a:extLst>
              <a:ext uri="{FF2B5EF4-FFF2-40B4-BE49-F238E27FC236}">
                <a16:creationId xmlns:a16="http://schemas.microsoft.com/office/drawing/2014/main" id="{19FFD169-7C3B-22A9-33AE-CAC688684DF9}"/>
              </a:ext>
            </a:extLst>
          </p:cNvPr>
          <p:cNvSpPr/>
          <p:nvPr/>
        </p:nvSpPr>
        <p:spPr>
          <a:xfrm>
            <a:off x="3742231" y="1101213"/>
            <a:ext cx="5126468" cy="4893195"/>
          </a:xfrm>
          <a:prstGeom prst="ellipse">
            <a:avLst/>
          </a:prstGeom>
          <a:noFill/>
          <a:ln w="34925" cap="rnd">
            <a:solidFill>
              <a:schemeClr val="tx2"/>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A designed">
            <a:extLst>
              <a:ext uri="{FF2B5EF4-FFF2-40B4-BE49-F238E27FC236}">
                <a16:creationId xmlns:a16="http://schemas.microsoft.com/office/drawing/2014/main" id="{CE9DC345-61A5-D5E8-AFFF-59797A293527}"/>
              </a:ext>
            </a:extLst>
          </p:cNvPr>
          <p:cNvSpPr txBox="1"/>
          <p:nvPr/>
        </p:nvSpPr>
        <p:spPr>
          <a:xfrm>
            <a:off x="4323030" y="2018968"/>
            <a:ext cx="3964871" cy="2820067"/>
          </a:xfrm>
          <a:prstGeom prst="rect">
            <a:avLst/>
          </a:prstGeom>
          <a:noFill/>
        </p:spPr>
        <p:txBody>
          <a:bodyPr wrap="square" lIns="0" tIns="0" rIns="0" bIns="0" rtlCol="0">
            <a:spAutoFit/>
          </a:bodyPr>
          <a:lstStyle/>
          <a:p>
            <a:pPr algn="ctr" eaLnBrk="1" hangingPunct="1">
              <a:lnSpc>
                <a:spcPct val="106000"/>
              </a:lnSpc>
              <a:spcBef>
                <a:spcPct val="80000"/>
              </a:spcBef>
              <a:defRPr/>
            </a:pPr>
            <a:r>
              <a:rPr lang="en-US" altLang="ja-JP" sz="4400" b="1">
                <a:ea typeface="ＭＳ Ｐゴシック" pitchFamily="50" charset="-128"/>
              </a:rPr>
              <a:t>“Hearing better can help you   think better.”</a:t>
            </a:r>
            <a:r>
              <a:rPr lang="en-US" altLang="ja-JP" sz="2400" baseline="30000">
                <a:ea typeface="ＭＳ Ｐゴシック" pitchFamily="50" charset="-128"/>
              </a:rPr>
              <a:t>1</a:t>
            </a:r>
          </a:p>
        </p:txBody>
      </p:sp>
    </p:spTree>
    <p:extLst>
      <p:ext uri="{BB962C8B-B14F-4D97-AF65-F5344CB8AC3E}">
        <p14:creationId xmlns:p14="http://schemas.microsoft.com/office/powerpoint/2010/main" val="82047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D2192DF-AAD8-365E-4497-4CBEB8B82833}"/>
              </a:ext>
            </a:extLst>
          </p:cNvPr>
          <p:cNvSpPr>
            <a:spLocks noGrp="1"/>
          </p:cNvSpPr>
          <p:nvPr>
            <p:ph type="ctrTitle"/>
          </p:nvPr>
        </p:nvSpPr>
        <p:spPr/>
        <p:txBody>
          <a:bodyPr/>
          <a:lstStyle/>
          <a:p>
            <a:r>
              <a:rPr lang="en-US"/>
              <a:t>Hearing solutions </a:t>
            </a:r>
          </a:p>
        </p:txBody>
      </p:sp>
    </p:spTree>
    <p:extLst>
      <p:ext uri="{BB962C8B-B14F-4D97-AF65-F5344CB8AC3E}">
        <p14:creationId xmlns:p14="http://schemas.microsoft.com/office/powerpoint/2010/main" val="400452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7C28-D39B-4801-8F11-723A48891914}"/>
              </a:ext>
            </a:extLst>
          </p:cNvPr>
          <p:cNvSpPr>
            <a:spLocks noGrp="1"/>
          </p:cNvSpPr>
          <p:nvPr>
            <p:ph type="title"/>
          </p:nvPr>
        </p:nvSpPr>
        <p:spPr/>
        <p:txBody>
          <a:bodyPr/>
          <a:lstStyle/>
          <a:p>
            <a:r>
              <a:rPr lang="en-US" sz="3200"/>
              <a:t>Conversations happen everywhere</a:t>
            </a:r>
          </a:p>
        </p:txBody>
      </p:sp>
      <p:grpSp>
        <p:nvGrpSpPr>
          <p:cNvPr id="39" name="Group 38">
            <a:extLst>
              <a:ext uri="{FF2B5EF4-FFF2-40B4-BE49-F238E27FC236}">
                <a16:creationId xmlns:a16="http://schemas.microsoft.com/office/drawing/2014/main" id="{9E6AC83D-C8DB-40F6-81A2-9620BBE3AA2F}"/>
              </a:ext>
            </a:extLst>
          </p:cNvPr>
          <p:cNvGrpSpPr/>
          <p:nvPr/>
        </p:nvGrpSpPr>
        <p:grpSpPr>
          <a:xfrm>
            <a:off x="393658" y="1810043"/>
            <a:ext cx="3295636" cy="2068223"/>
            <a:chOff x="248769" y="1581440"/>
            <a:chExt cx="3642656" cy="2286000"/>
          </a:xfrm>
        </p:grpSpPr>
        <p:sp>
          <p:nvSpPr>
            <p:cNvPr id="29" name="Oval 28">
              <a:extLst>
                <a:ext uri="{FF2B5EF4-FFF2-40B4-BE49-F238E27FC236}">
                  <a16:creationId xmlns:a16="http://schemas.microsoft.com/office/drawing/2014/main" id="{9D8D5FFE-66D3-4F67-88FE-C493A30EAA6D}"/>
                </a:ext>
              </a:extLst>
            </p:cNvPr>
            <p:cNvSpPr/>
            <p:nvPr/>
          </p:nvSpPr>
          <p:spPr>
            <a:xfrm>
              <a:off x="248769" y="1581440"/>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0" name="Rectangle 29">
              <a:extLst>
                <a:ext uri="{FF2B5EF4-FFF2-40B4-BE49-F238E27FC236}">
                  <a16:creationId xmlns:a16="http://schemas.microsoft.com/office/drawing/2014/main" id="{6E48D7E2-0356-466A-9411-0E9F58C984A1}"/>
                </a:ext>
              </a:extLst>
            </p:cNvPr>
            <p:cNvSpPr/>
            <p:nvPr/>
          </p:nvSpPr>
          <p:spPr>
            <a:xfrm>
              <a:off x="1306059" y="1581440"/>
              <a:ext cx="2585366"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1" name="TextBox 30">
              <a:extLst>
                <a:ext uri="{FF2B5EF4-FFF2-40B4-BE49-F238E27FC236}">
                  <a16:creationId xmlns:a16="http://schemas.microsoft.com/office/drawing/2014/main" id="{7D03BA57-8540-423B-94EC-DB33D9D392D2}"/>
                </a:ext>
              </a:extLst>
            </p:cNvPr>
            <p:cNvSpPr txBox="1"/>
            <p:nvPr/>
          </p:nvSpPr>
          <p:spPr>
            <a:xfrm>
              <a:off x="2361678" y="2214163"/>
              <a:ext cx="1371600" cy="408221"/>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At home</a:t>
              </a:r>
            </a:p>
          </p:txBody>
        </p:sp>
        <p:pic>
          <p:nvPicPr>
            <p:cNvPr id="7" name="Picture 6">
              <a:extLst>
                <a:ext uri="{FF2B5EF4-FFF2-40B4-BE49-F238E27FC236}">
                  <a16:creationId xmlns:a16="http://schemas.microsoft.com/office/drawing/2014/main" id="{0DC72E19-CAAC-4195-A613-B6BC33C0D45E}"/>
                </a:ext>
              </a:extLst>
            </p:cNvPr>
            <p:cNvPicPr>
              <a:picLocks noChangeAspect="1"/>
            </p:cNvPicPr>
            <p:nvPr/>
          </p:nvPicPr>
          <p:blipFill>
            <a:blip r:embed="rId3">
              <a:extLst>
                <a:ext uri="{28A0092B-C50C-407E-A947-70E740481C1C}">
                  <a14:useLocalDpi xmlns:a14="http://schemas.microsoft.com/office/drawing/2010/main" val="0"/>
                </a:ext>
              </a:extLst>
            </a:blip>
            <a:srcRect l="12500" r="12500"/>
            <a:stretch/>
          </p:blipFill>
          <p:spPr>
            <a:xfrm>
              <a:off x="477369" y="1810040"/>
              <a:ext cx="1828800" cy="1828800"/>
            </a:xfrm>
            <a:prstGeom prst="ellipse">
              <a:avLst/>
            </a:prstGeom>
            <a:ln>
              <a:solidFill>
                <a:schemeClr val="bg1">
                  <a:lumMod val="65000"/>
                </a:schemeClr>
              </a:solidFill>
            </a:ln>
          </p:spPr>
        </p:pic>
      </p:grpSp>
      <p:grpSp>
        <p:nvGrpSpPr>
          <p:cNvPr id="41" name="Group 40">
            <a:extLst>
              <a:ext uri="{FF2B5EF4-FFF2-40B4-BE49-F238E27FC236}">
                <a16:creationId xmlns:a16="http://schemas.microsoft.com/office/drawing/2014/main" id="{66E9AF69-B485-4E6E-85CD-6BEFB6AB2148}"/>
              </a:ext>
            </a:extLst>
          </p:cNvPr>
          <p:cNvGrpSpPr/>
          <p:nvPr/>
        </p:nvGrpSpPr>
        <p:grpSpPr>
          <a:xfrm>
            <a:off x="393658" y="4097964"/>
            <a:ext cx="3295636" cy="2136545"/>
            <a:chOff x="4034337" y="4268599"/>
            <a:chExt cx="3526171" cy="2286000"/>
          </a:xfrm>
        </p:grpSpPr>
        <p:sp>
          <p:nvSpPr>
            <p:cNvPr id="35" name="Oval 34">
              <a:extLst>
                <a:ext uri="{FF2B5EF4-FFF2-40B4-BE49-F238E27FC236}">
                  <a16:creationId xmlns:a16="http://schemas.microsoft.com/office/drawing/2014/main" id="{C1EE6F19-3437-434F-97EA-D86C2BCD5719}"/>
                </a:ext>
              </a:extLst>
            </p:cNvPr>
            <p:cNvSpPr/>
            <p:nvPr/>
          </p:nvSpPr>
          <p:spPr>
            <a:xfrm>
              <a:off x="4034337" y="4268599"/>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6" name="Rectangle 35">
              <a:extLst>
                <a:ext uri="{FF2B5EF4-FFF2-40B4-BE49-F238E27FC236}">
                  <a16:creationId xmlns:a16="http://schemas.microsoft.com/office/drawing/2014/main" id="{E107BA41-0EAF-48A8-80BD-B59D707DE66E}"/>
                </a:ext>
              </a:extLst>
            </p:cNvPr>
            <p:cNvSpPr/>
            <p:nvPr/>
          </p:nvSpPr>
          <p:spPr>
            <a:xfrm>
              <a:off x="5091628" y="4268599"/>
              <a:ext cx="24688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7" name="TextBox 36">
              <a:extLst>
                <a:ext uri="{FF2B5EF4-FFF2-40B4-BE49-F238E27FC236}">
                  <a16:creationId xmlns:a16="http://schemas.microsoft.com/office/drawing/2014/main" id="{C2C796FC-35B3-452E-A1CB-4663BF84B4BB}"/>
                </a:ext>
              </a:extLst>
            </p:cNvPr>
            <p:cNvSpPr txBox="1"/>
            <p:nvPr/>
          </p:nvSpPr>
          <p:spPr>
            <a:xfrm>
              <a:off x="6147246" y="5082293"/>
              <a:ext cx="1371599" cy="790335"/>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On the phone</a:t>
              </a:r>
            </a:p>
          </p:txBody>
        </p:sp>
        <p:pic>
          <p:nvPicPr>
            <p:cNvPr id="9" name="Picture 8">
              <a:extLst>
                <a:ext uri="{FF2B5EF4-FFF2-40B4-BE49-F238E27FC236}">
                  <a16:creationId xmlns:a16="http://schemas.microsoft.com/office/drawing/2014/main" id="{3AB4BEB4-CB78-49BE-A526-B831BFEC6CC1}"/>
                </a:ext>
              </a:extLst>
            </p:cNvPr>
            <p:cNvPicPr>
              <a:picLocks noChangeAspect="1"/>
            </p:cNvPicPr>
            <p:nvPr/>
          </p:nvPicPr>
          <p:blipFill>
            <a:blip r:embed="rId4">
              <a:extLst>
                <a:ext uri="{28A0092B-C50C-407E-A947-70E740481C1C}">
                  <a14:useLocalDpi xmlns:a14="http://schemas.microsoft.com/office/drawing/2010/main" val="0"/>
                </a:ext>
              </a:extLst>
            </a:blip>
            <a:srcRect l="16617" r="16617"/>
            <a:stretch/>
          </p:blipFill>
          <p:spPr>
            <a:xfrm>
              <a:off x="4262938" y="4497198"/>
              <a:ext cx="1828800" cy="1828800"/>
            </a:xfrm>
            <a:prstGeom prst="ellipse">
              <a:avLst/>
            </a:prstGeom>
            <a:ln>
              <a:solidFill>
                <a:schemeClr val="bg1">
                  <a:lumMod val="65000"/>
                </a:schemeClr>
              </a:solidFill>
            </a:ln>
          </p:spPr>
        </p:pic>
      </p:grpSp>
      <p:grpSp>
        <p:nvGrpSpPr>
          <p:cNvPr id="40" name="Group 39">
            <a:extLst>
              <a:ext uri="{FF2B5EF4-FFF2-40B4-BE49-F238E27FC236}">
                <a16:creationId xmlns:a16="http://schemas.microsoft.com/office/drawing/2014/main" id="{C195A388-60FA-488A-84AE-56035BB9A17C}"/>
              </a:ext>
            </a:extLst>
          </p:cNvPr>
          <p:cNvGrpSpPr/>
          <p:nvPr/>
        </p:nvGrpSpPr>
        <p:grpSpPr>
          <a:xfrm>
            <a:off x="4332915" y="1801325"/>
            <a:ext cx="3294379" cy="2066119"/>
            <a:chOff x="4155277" y="1581440"/>
            <a:chExt cx="3644975" cy="2286000"/>
          </a:xfrm>
        </p:grpSpPr>
        <p:sp>
          <p:nvSpPr>
            <p:cNvPr id="26" name="Oval 25">
              <a:extLst>
                <a:ext uri="{FF2B5EF4-FFF2-40B4-BE49-F238E27FC236}">
                  <a16:creationId xmlns:a16="http://schemas.microsoft.com/office/drawing/2014/main" id="{2ECA18C4-3A4E-414E-AA45-0A71339E56D6}"/>
                </a:ext>
              </a:extLst>
            </p:cNvPr>
            <p:cNvSpPr/>
            <p:nvPr/>
          </p:nvSpPr>
          <p:spPr>
            <a:xfrm>
              <a:off x="4155277" y="1581440"/>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7" name="Rectangle 26">
              <a:extLst>
                <a:ext uri="{FF2B5EF4-FFF2-40B4-BE49-F238E27FC236}">
                  <a16:creationId xmlns:a16="http://schemas.microsoft.com/office/drawing/2014/main" id="{83EA999B-4E7C-4146-B0EC-36EF8952FFB9}"/>
                </a:ext>
              </a:extLst>
            </p:cNvPr>
            <p:cNvSpPr/>
            <p:nvPr/>
          </p:nvSpPr>
          <p:spPr>
            <a:xfrm>
              <a:off x="5212568" y="1581440"/>
              <a:ext cx="2587684"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8" name="TextBox 27">
              <a:extLst>
                <a:ext uri="{FF2B5EF4-FFF2-40B4-BE49-F238E27FC236}">
                  <a16:creationId xmlns:a16="http://schemas.microsoft.com/office/drawing/2014/main" id="{A072B1CB-0A1E-48EC-BAB2-DF9F965E25B2}"/>
                </a:ext>
              </a:extLst>
            </p:cNvPr>
            <p:cNvSpPr txBox="1"/>
            <p:nvPr/>
          </p:nvSpPr>
          <p:spPr>
            <a:xfrm>
              <a:off x="6268185" y="2383910"/>
              <a:ext cx="1371600" cy="408637"/>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In noise</a:t>
              </a:r>
            </a:p>
          </p:txBody>
        </p:sp>
        <p:pic>
          <p:nvPicPr>
            <p:cNvPr id="13" name="Picture 12">
              <a:extLst>
                <a:ext uri="{FF2B5EF4-FFF2-40B4-BE49-F238E27FC236}">
                  <a16:creationId xmlns:a16="http://schemas.microsoft.com/office/drawing/2014/main" id="{8DA3059C-E3FD-40F3-978E-B75535A6B650}"/>
                </a:ext>
              </a:extLst>
            </p:cNvPr>
            <p:cNvPicPr>
              <a:picLocks noChangeAspect="1"/>
            </p:cNvPicPr>
            <p:nvPr/>
          </p:nvPicPr>
          <p:blipFill rotWithShape="1">
            <a:blip r:embed="rId5">
              <a:extLst>
                <a:ext uri="{28A0092B-C50C-407E-A947-70E740481C1C}">
                  <a14:useLocalDpi xmlns:a14="http://schemas.microsoft.com/office/drawing/2010/main" val="0"/>
                </a:ext>
              </a:extLst>
            </a:blip>
            <a:srcRect l="13735" r="19229"/>
            <a:stretch/>
          </p:blipFill>
          <p:spPr>
            <a:xfrm>
              <a:off x="4383877" y="1810040"/>
              <a:ext cx="1828800" cy="1828800"/>
            </a:xfrm>
            <a:prstGeom prst="ellipse">
              <a:avLst/>
            </a:prstGeom>
            <a:ln>
              <a:solidFill>
                <a:schemeClr val="bg1">
                  <a:lumMod val="65000"/>
                </a:schemeClr>
              </a:solidFill>
            </a:ln>
          </p:spPr>
        </p:pic>
      </p:grpSp>
      <p:grpSp>
        <p:nvGrpSpPr>
          <p:cNvPr id="38" name="Group 37">
            <a:extLst>
              <a:ext uri="{FF2B5EF4-FFF2-40B4-BE49-F238E27FC236}">
                <a16:creationId xmlns:a16="http://schemas.microsoft.com/office/drawing/2014/main" id="{F86A171E-CC95-4EE4-88E2-20AD73D1290F}"/>
              </a:ext>
            </a:extLst>
          </p:cNvPr>
          <p:cNvGrpSpPr/>
          <p:nvPr/>
        </p:nvGrpSpPr>
        <p:grpSpPr>
          <a:xfrm>
            <a:off x="4331659" y="4097964"/>
            <a:ext cx="3295635" cy="2136545"/>
            <a:chOff x="248769" y="4268599"/>
            <a:chExt cx="3526171" cy="2286000"/>
          </a:xfrm>
        </p:grpSpPr>
        <p:sp>
          <p:nvSpPr>
            <p:cNvPr id="32" name="Oval 31">
              <a:extLst>
                <a:ext uri="{FF2B5EF4-FFF2-40B4-BE49-F238E27FC236}">
                  <a16:creationId xmlns:a16="http://schemas.microsoft.com/office/drawing/2014/main" id="{1491E535-30B5-4670-AFBF-C1F71A3BFD68}"/>
                </a:ext>
              </a:extLst>
            </p:cNvPr>
            <p:cNvSpPr/>
            <p:nvPr/>
          </p:nvSpPr>
          <p:spPr>
            <a:xfrm>
              <a:off x="248769" y="4268599"/>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3" name="Rectangle 32">
              <a:extLst>
                <a:ext uri="{FF2B5EF4-FFF2-40B4-BE49-F238E27FC236}">
                  <a16:creationId xmlns:a16="http://schemas.microsoft.com/office/drawing/2014/main" id="{5AC85828-DB99-4568-8E92-8891BEB4E03A}"/>
                </a:ext>
              </a:extLst>
            </p:cNvPr>
            <p:cNvSpPr/>
            <p:nvPr/>
          </p:nvSpPr>
          <p:spPr>
            <a:xfrm>
              <a:off x="1306060" y="4268599"/>
              <a:ext cx="24688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34" name="TextBox 33">
              <a:extLst>
                <a:ext uri="{FF2B5EF4-FFF2-40B4-BE49-F238E27FC236}">
                  <a16:creationId xmlns:a16="http://schemas.microsoft.com/office/drawing/2014/main" id="{9D5673B8-9AD6-4748-B774-88045CBE9B87}"/>
                </a:ext>
              </a:extLst>
            </p:cNvPr>
            <p:cNvSpPr txBox="1"/>
            <p:nvPr/>
          </p:nvSpPr>
          <p:spPr>
            <a:xfrm>
              <a:off x="2361677" y="4917640"/>
              <a:ext cx="1371600" cy="790335"/>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At a distance</a:t>
              </a:r>
            </a:p>
          </p:txBody>
        </p:sp>
        <p:pic>
          <p:nvPicPr>
            <p:cNvPr id="15" name="Picture 14">
              <a:extLst>
                <a:ext uri="{FF2B5EF4-FFF2-40B4-BE49-F238E27FC236}">
                  <a16:creationId xmlns:a16="http://schemas.microsoft.com/office/drawing/2014/main" id="{37FBD907-5C69-4B17-B1B9-A8F4E0539EF5}"/>
                </a:ext>
              </a:extLst>
            </p:cNvPr>
            <p:cNvPicPr>
              <a:picLocks noChangeAspect="1"/>
            </p:cNvPicPr>
            <p:nvPr/>
          </p:nvPicPr>
          <p:blipFill>
            <a:blip r:embed="rId6">
              <a:extLst>
                <a:ext uri="{28A0092B-C50C-407E-A947-70E740481C1C}">
                  <a14:useLocalDpi xmlns:a14="http://schemas.microsoft.com/office/drawing/2010/main" val="0"/>
                </a:ext>
              </a:extLst>
            </a:blip>
            <a:srcRect l="16644" r="16644"/>
            <a:stretch/>
          </p:blipFill>
          <p:spPr>
            <a:xfrm>
              <a:off x="477369" y="4497200"/>
              <a:ext cx="1828800" cy="1828800"/>
            </a:xfrm>
            <a:prstGeom prst="ellipse">
              <a:avLst/>
            </a:prstGeom>
            <a:ln>
              <a:solidFill>
                <a:schemeClr val="bg1">
                  <a:lumMod val="65000"/>
                </a:schemeClr>
              </a:solidFill>
            </a:ln>
          </p:spPr>
        </p:pic>
      </p:grpSp>
      <p:grpSp>
        <p:nvGrpSpPr>
          <p:cNvPr id="42" name="Group 41">
            <a:extLst>
              <a:ext uri="{FF2B5EF4-FFF2-40B4-BE49-F238E27FC236}">
                <a16:creationId xmlns:a16="http://schemas.microsoft.com/office/drawing/2014/main" id="{9B717CB1-4F00-4F5C-997D-5ABADE2E55B7}"/>
              </a:ext>
            </a:extLst>
          </p:cNvPr>
          <p:cNvGrpSpPr/>
          <p:nvPr/>
        </p:nvGrpSpPr>
        <p:grpSpPr>
          <a:xfrm>
            <a:off x="8272176" y="1820863"/>
            <a:ext cx="3312515" cy="2057400"/>
            <a:chOff x="7946193" y="1581440"/>
            <a:chExt cx="3680571" cy="2286000"/>
          </a:xfrm>
        </p:grpSpPr>
        <p:sp>
          <p:nvSpPr>
            <p:cNvPr id="23" name="Oval 22">
              <a:extLst>
                <a:ext uri="{FF2B5EF4-FFF2-40B4-BE49-F238E27FC236}">
                  <a16:creationId xmlns:a16="http://schemas.microsoft.com/office/drawing/2014/main" id="{2EF48989-9EFC-4457-923E-07F2C8E094CF}"/>
                </a:ext>
              </a:extLst>
            </p:cNvPr>
            <p:cNvSpPr/>
            <p:nvPr/>
          </p:nvSpPr>
          <p:spPr>
            <a:xfrm>
              <a:off x="7946193" y="1581440"/>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4" name="Rectangle 23">
              <a:extLst>
                <a:ext uri="{FF2B5EF4-FFF2-40B4-BE49-F238E27FC236}">
                  <a16:creationId xmlns:a16="http://schemas.microsoft.com/office/drawing/2014/main" id="{3FACDA00-7A8C-456F-B4BB-542AEA2F68B0}"/>
                </a:ext>
              </a:extLst>
            </p:cNvPr>
            <p:cNvSpPr/>
            <p:nvPr/>
          </p:nvSpPr>
          <p:spPr>
            <a:xfrm>
              <a:off x="9003484" y="1581440"/>
              <a:ext cx="26232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5" name="TextBox 24">
              <a:extLst>
                <a:ext uri="{FF2B5EF4-FFF2-40B4-BE49-F238E27FC236}">
                  <a16:creationId xmlns:a16="http://schemas.microsoft.com/office/drawing/2014/main" id="{7E52B84F-9469-48DA-90DB-588DCFC8A190}"/>
                </a:ext>
              </a:extLst>
            </p:cNvPr>
            <p:cNvSpPr txBox="1"/>
            <p:nvPr/>
          </p:nvSpPr>
          <p:spPr>
            <a:xfrm>
              <a:off x="10059102" y="2382467"/>
              <a:ext cx="1371600" cy="820738"/>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In groups</a:t>
              </a:r>
            </a:p>
          </p:txBody>
        </p:sp>
        <p:pic>
          <p:nvPicPr>
            <p:cNvPr id="17" name="Picture 16">
              <a:extLst>
                <a:ext uri="{FF2B5EF4-FFF2-40B4-BE49-F238E27FC236}">
                  <a16:creationId xmlns:a16="http://schemas.microsoft.com/office/drawing/2014/main" id="{240670E2-3CB2-4457-9938-90837726B899}"/>
                </a:ext>
              </a:extLst>
            </p:cNvPr>
            <p:cNvPicPr>
              <a:picLocks noChangeAspect="1"/>
            </p:cNvPicPr>
            <p:nvPr/>
          </p:nvPicPr>
          <p:blipFill rotWithShape="1">
            <a:blip r:embed="rId7">
              <a:extLst>
                <a:ext uri="{28A0092B-C50C-407E-A947-70E740481C1C}">
                  <a14:useLocalDpi xmlns:a14="http://schemas.microsoft.com/office/drawing/2010/main" val="0"/>
                </a:ext>
              </a:extLst>
            </a:blip>
            <a:srcRect l="518" r="32815"/>
            <a:stretch/>
          </p:blipFill>
          <p:spPr>
            <a:xfrm>
              <a:off x="8174793" y="1810040"/>
              <a:ext cx="1828800" cy="1828800"/>
            </a:xfrm>
            <a:prstGeom prst="ellipse">
              <a:avLst/>
            </a:prstGeom>
            <a:ln>
              <a:solidFill>
                <a:schemeClr val="bg1">
                  <a:lumMod val="65000"/>
                </a:schemeClr>
              </a:solidFill>
            </a:ln>
          </p:spPr>
        </p:pic>
      </p:grpSp>
      <p:grpSp>
        <p:nvGrpSpPr>
          <p:cNvPr id="43" name="Group 42">
            <a:extLst>
              <a:ext uri="{FF2B5EF4-FFF2-40B4-BE49-F238E27FC236}">
                <a16:creationId xmlns:a16="http://schemas.microsoft.com/office/drawing/2014/main" id="{29D5AAD0-D4BB-4B14-BD10-EB651A978CDA}"/>
              </a:ext>
            </a:extLst>
          </p:cNvPr>
          <p:cNvGrpSpPr/>
          <p:nvPr/>
        </p:nvGrpSpPr>
        <p:grpSpPr>
          <a:xfrm>
            <a:off x="8272176" y="4093207"/>
            <a:ext cx="3312515" cy="2147488"/>
            <a:chOff x="7946193" y="4268599"/>
            <a:chExt cx="3526171" cy="2286000"/>
          </a:xfrm>
        </p:grpSpPr>
        <p:sp>
          <p:nvSpPr>
            <p:cNvPr id="20" name="Oval 19">
              <a:extLst>
                <a:ext uri="{FF2B5EF4-FFF2-40B4-BE49-F238E27FC236}">
                  <a16:creationId xmlns:a16="http://schemas.microsoft.com/office/drawing/2014/main" id="{C0702D99-AEB6-4E8E-B11B-C500AD58E253}"/>
                </a:ext>
              </a:extLst>
            </p:cNvPr>
            <p:cNvSpPr/>
            <p:nvPr/>
          </p:nvSpPr>
          <p:spPr>
            <a:xfrm>
              <a:off x="7946193" y="4268599"/>
              <a:ext cx="2286000" cy="228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sp>
          <p:nvSpPr>
            <p:cNvPr id="21" name="Rectangle 20">
              <a:extLst>
                <a:ext uri="{FF2B5EF4-FFF2-40B4-BE49-F238E27FC236}">
                  <a16:creationId xmlns:a16="http://schemas.microsoft.com/office/drawing/2014/main" id="{853F7243-8761-4D14-A1B0-435CF7557155}"/>
                </a:ext>
              </a:extLst>
            </p:cNvPr>
            <p:cNvSpPr/>
            <p:nvPr/>
          </p:nvSpPr>
          <p:spPr>
            <a:xfrm>
              <a:off x="9003484" y="4268599"/>
              <a:ext cx="2468880" cy="2286000"/>
            </a:xfrm>
            <a:prstGeom prst="rect">
              <a:avLst/>
            </a:prstGeom>
            <a:solidFill>
              <a:srgbClr val="E1E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srgbClr val="FFFFFF"/>
                </a:solidFill>
                <a:latin typeface="Arial" panose="020B0604020202020204"/>
              </a:endParaRPr>
            </a:p>
          </p:txBody>
        </p:sp>
        <p:pic>
          <p:nvPicPr>
            <p:cNvPr id="19" name="Picture 18">
              <a:extLst>
                <a:ext uri="{FF2B5EF4-FFF2-40B4-BE49-F238E27FC236}">
                  <a16:creationId xmlns:a16="http://schemas.microsoft.com/office/drawing/2014/main" id="{4610CF2B-D118-46B7-9CF8-ACF218B7C6D1}"/>
                </a:ext>
              </a:extLst>
            </p:cNvPr>
            <p:cNvPicPr>
              <a:picLocks noChangeAspect="1"/>
            </p:cNvPicPr>
            <p:nvPr/>
          </p:nvPicPr>
          <p:blipFill rotWithShape="1">
            <a:blip r:embed="rId8">
              <a:extLst>
                <a:ext uri="{28A0092B-C50C-407E-A947-70E740481C1C}">
                  <a14:useLocalDpi xmlns:a14="http://schemas.microsoft.com/office/drawing/2010/main" val="0"/>
                </a:ext>
              </a:extLst>
            </a:blip>
            <a:srcRect l="15545" r="17789"/>
            <a:stretch/>
          </p:blipFill>
          <p:spPr>
            <a:xfrm>
              <a:off x="8174793" y="4497199"/>
              <a:ext cx="1828800" cy="1828800"/>
            </a:xfrm>
            <a:prstGeom prst="ellipse">
              <a:avLst/>
            </a:prstGeom>
            <a:ln>
              <a:solidFill>
                <a:schemeClr val="bg1">
                  <a:lumMod val="65000"/>
                </a:schemeClr>
              </a:solidFill>
            </a:ln>
          </p:spPr>
        </p:pic>
        <p:sp>
          <p:nvSpPr>
            <p:cNvPr id="22" name="TextBox 21">
              <a:extLst>
                <a:ext uri="{FF2B5EF4-FFF2-40B4-BE49-F238E27FC236}">
                  <a16:creationId xmlns:a16="http://schemas.microsoft.com/office/drawing/2014/main" id="{3B53C736-6EA3-4368-A8CB-EAD0AD91278A}"/>
                </a:ext>
              </a:extLst>
            </p:cNvPr>
            <p:cNvSpPr txBox="1"/>
            <p:nvPr/>
          </p:nvSpPr>
          <p:spPr>
            <a:xfrm>
              <a:off x="10059102" y="5083972"/>
              <a:ext cx="1371599" cy="786307"/>
            </a:xfrm>
            <a:prstGeom prst="rect">
              <a:avLst/>
            </a:prstGeom>
            <a:noFill/>
          </p:spPr>
          <p:txBody>
            <a:bodyPr wrap="square" lIns="0" tIns="0" rIns="0" bIns="0" rtlCol="0">
              <a:spAutoFit/>
            </a:bodyPr>
            <a:lstStyle/>
            <a:p>
              <a:pPr defTabSz="914377">
                <a:defRPr/>
              </a:pPr>
              <a:r>
                <a:rPr lang="en-US" sz="2400">
                  <a:solidFill>
                    <a:srgbClr val="000000"/>
                  </a:solidFill>
                  <a:latin typeface="Arial" panose="020B0604020202020204"/>
                </a:rPr>
                <a:t>Watching TV</a:t>
              </a:r>
            </a:p>
          </p:txBody>
        </p:sp>
      </p:grpSp>
    </p:spTree>
    <p:extLst>
      <p:ext uri="{BB962C8B-B14F-4D97-AF65-F5344CB8AC3E}">
        <p14:creationId xmlns:p14="http://schemas.microsoft.com/office/powerpoint/2010/main" val="219541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500"/>
                                        <p:tgtEl>
                                          <p:spTgt spid="4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89E4BB-A049-D0C3-477F-5603DD2D274A}"/>
              </a:ext>
            </a:extLst>
          </p:cNvPr>
          <p:cNvSpPr>
            <a:spLocks noGrp="1"/>
          </p:cNvSpPr>
          <p:nvPr>
            <p:ph type="ctrTitle"/>
          </p:nvPr>
        </p:nvSpPr>
        <p:spPr>
          <a:xfrm>
            <a:off x="6180450" y="2619375"/>
            <a:ext cx="5521325" cy="1619250"/>
          </a:xfrm>
        </p:spPr>
        <p:txBody>
          <a:bodyPr anchor="b"/>
          <a:lstStyle/>
          <a:p>
            <a:pPr>
              <a:lnSpc>
                <a:spcPts val="4500"/>
              </a:lnSpc>
            </a:pPr>
            <a:r>
              <a:rPr lang="en-US" sz="4400"/>
              <a:t>The link between your ears and your mind</a:t>
            </a:r>
          </a:p>
        </p:txBody>
      </p:sp>
      <p:sp>
        <p:nvSpPr>
          <p:cNvPr id="4" name="Subtitle 3">
            <a:extLst>
              <a:ext uri="{FF2B5EF4-FFF2-40B4-BE49-F238E27FC236}">
                <a16:creationId xmlns:a16="http://schemas.microsoft.com/office/drawing/2014/main" id="{E8747E70-4A53-0826-6E2E-C817DC358699}"/>
              </a:ext>
            </a:extLst>
          </p:cNvPr>
          <p:cNvSpPr>
            <a:spLocks noGrp="1"/>
          </p:cNvSpPr>
          <p:nvPr>
            <p:ph type="subTitle" idx="1"/>
          </p:nvPr>
        </p:nvSpPr>
        <p:spPr>
          <a:xfrm>
            <a:off x="6180450" y="4406900"/>
            <a:ext cx="3644901" cy="450850"/>
          </a:xfrm>
        </p:spPr>
        <p:txBody>
          <a:bodyPr/>
          <a:lstStyle/>
          <a:p>
            <a:r>
              <a:rPr lang="en-US"/>
              <a:t>Practice name</a:t>
            </a:r>
          </a:p>
        </p:txBody>
      </p:sp>
      <p:pic>
        <p:nvPicPr>
          <p:cNvPr id="7" name="Picture Placeholder 6" descr="Women sitting at a table with coffee&#10;&#10;Description automatically generated">
            <a:extLst>
              <a:ext uri="{FF2B5EF4-FFF2-40B4-BE49-F238E27FC236}">
                <a16:creationId xmlns:a16="http://schemas.microsoft.com/office/drawing/2014/main" id="{7F57738B-3C7F-F765-7C9C-1C786E1C5B5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3574" r="23574"/>
          <a:stretch>
            <a:fillRect/>
          </a:stretch>
        </p:blipFill>
        <p:spPr/>
      </p:pic>
    </p:spTree>
    <p:extLst>
      <p:ext uri="{BB962C8B-B14F-4D97-AF65-F5344CB8AC3E}">
        <p14:creationId xmlns:p14="http://schemas.microsoft.com/office/powerpoint/2010/main" val="2618890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5CA9350-75F0-1339-F80D-D4090E2D959A}"/>
              </a:ext>
            </a:extLst>
          </p:cNvPr>
          <p:cNvSpPr>
            <a:spLocks noGrp="1"/>
          </p:cNvSpPr>
          <p:nvPr>
            <p:ph type="title"/>
          </p:nvPr>
        </p:nvSpPr>
        <p:spPr>
          <a:xfrm>
            <a:off x="658813" y="701342"/>
            <a:ext cx="8569325" cy="890921"/>
          </a:xfrm>
        </p:spPr>
        <p:txBody>
          <a:bodyPr/>
          <a:lstStyle/>
          <a:p>
            <a:r>
              <a:rPr lang="en-US"/>
              <a:t>Automatic processing seamlessly adjusts</a:t>
            </a:r>
          </a:p>
        </p:txBody>
      </p:sp>
      <p:sp>
        <p:nvSpPr>
          <p:cNvPr id="11" name="Rectangle 10">
            <a:extLst>
              <a:ext uri="{FF2B5EF4-FFF2-40B4-BE49-F238E27FC236}">
                <a16:creationId xmlns:a16="http://schemas.microsoft.com/office/drawing/2014/main" id="{EB4994B6-BE3A-2318-1E3A-E69E1BF221AC}"/>
              </a:ext>
            </a:extLst>
          </p:cNvPr>
          <p:cNvSpPr/>
          <p:nvPr/>
        </p:nvSpPr>
        <p:spPr>
          <a:xfrm>
            <a:off x="7313523" y="2128861"/>
            <a:ext cx="4333053" cy="11317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36000" bIns="72000" rtlCol="0" anchor="ct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5" name="Group 14">
            <a:extLst>
              <a:ext uri="{FF2B5EF4-FFF2-40B4-BE49-F238E27FC236}">
                <a16:creationId xmlns:a16="http://schemas.microsoft.com/office/drawing/2014/main" id="{CD299849-4894-775B-1003-76F6E087788C}"/>
              </a:ext>
            </a:extLst>
          </p:cNvPr>
          <p:cNvGrpSpPr/>
          <p:nvPr/>
        </p:nvGrpSpPr>
        <p:grpSpPr>
          <a:xfrm>
            <a:off x="7313523" y="3417196"/>
            <a:ext cx="4333053" cy="1131958"/>
            <a:chOff x="7180289" y="3709274"/>
            <a:chExt cx="4333053" cy="1131958"/>
          </a:xfrm>
        </p:grpSpPr>
        <p:sp>
          <p:nvSpPr>
            <p:cNvPr id="16" name="Rectangle 15">
              <a:extLst>
                <a:ext uri="{FF2B5EF4-FFF2-40B4-BE49-F238E27FC236}">
                  <a16:creationId xmlns:a16="http://schemas.microsoft.com/office/drawing/2014/main" id="{455D47B3-F74A-9A10-4DB8-F53FE5F70B36}"/>
                </a:ext>
              </a:extLst>
            </p:cNvPr>
            <p:cNvSpPr/>
            <p:nvPr/>
          </p:nvSpPr>
          <p:spPr>
            <a:xfrm>
              <a:off x="7180289" y="3709274"/>
              <a:ext cx="4333053" cy="11317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36000" bIns="72000" rtlCol="0" anchor="ct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C9A9822C-320B-E02F-032B-734F1AA19810}"/>
                </a:ext>
              </a:extLst>
            </p:cNvPr>
            <p:cNvSpPr txBox="1"/>
            <p:nvPr/>
          </p:nvSpPr>
          <p:spPr>
            <a:xfrm>
              <a:off x="8369084" y="3714710"/>
              <a:ext cx="1530849" cy="67710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88BC07"/>
                  </a:solidFill>
                  <a:effectLst/>
                  <a:uLnTx/>
                  <a:uFillTx/>
                  <a:latin typeface="Arial" panose="020B0604020202020204"/>
                  <a:ea typeface="+mn-ea"/>
                  <a:cs typeface="+mn-cs"/>
                </a:rPr>
                <a:t>700</a:t>
              </a:r>
            </a:p>
          </p:txBody>
        </p:sp>
        <p:sp>
          <p:nvSpPr>
            <p:cNvPr id="18" name="TextBox 17">
              <a:extLst>
                <a:ext uri="{FF2B5EF4-FFF2-40B4-BE49-F238E27FC236}">
                  <a16:creationId xmlns:a16="http://schemas.microsoft.com/office/drawing/2014/main" id="{3ECFD97E-82B2-A995-D16C-CF8780DEAC3B}"/>
                </a:ext>
              </a:extLst>
            </p:cNvPr>
            <p:cNvSpPr txBox="1"/>
            <p:nvPr/>
          </p:nvSpPr>
          <p:spPr>
            <a:xfrm>
              <a:off x="9331630" y="3776265"/>
              <a:ext cx="2055275" cy="553998"/>
            </a:xfrm>
            <a:prstGeom prst="rect">
              <a:avLst/>
            </a:prstGeom>
            <a:noFill/>
          </p:spPr>
          <p:txBody>
            <a:bodyPr wrap="square" lIns="0" tIns="0" rIns="0" bIns="0"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scans per </a:t>
              </a:r>
              <a:br>
                <a:rPr kumimoji="0" lang="en-US"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a:t>
              </a:r>
            </a:p>
          </p:txBody>
        </p:sp>
        <p:sp>
          <p:nvSpPr>
            <p:cNvPr id="19" name="TextBox 18">
              <a:extLst>
                <a:ext uri="{FF2B5EF4-FFF2-40B4-BE49-F238E27FC236}">
                  <a16:creationId xmlns:a16="http://schemas.microsoft.com/office/drawing/2014/main" id="{134DD906-29B6-EAEF-9741-3AAA1CF6D140}"/>
                </a:ext>
              </a:extLst>
            </p:cNvPr>
            <p:cNvSpPr txBox="1"/>
            <p:nvPr/>
          </p:nvSpPr>
          <p:spPr>
            <a:xfrm>
              <a:off x="8284321" y="4318012"/>
              <a:ext cx="3102583"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3F38"/>
                  </a:solidFill>
                  <a:effectLst/>
                  <a:uLnTx/>
                  <a:uFillTx/>
                  <a:latin typeface="Arial"/>
                  <a:ea typeface="+mn-ea"/>
                  <a:cs typeface="+mn-cs"/>
                </a:rPr>
                <a:t>for real-time adjustment to the environment</a:t>
              </a:r>
              <a:endParaRPr kumimoji="0" lang="en-US" sz="2000" b="0" i="0" u="none" strike="noStrike" kern="1200" cap="none" spc="0" normalizeH="0" baseline="0" noProof="0">
                <a:ln>
                  <a:noFill/>
                </a:ln>
                <a:solidFill>
                  <a:srgbClr val="403F38"/>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CD803311-1DFF-B6C2-1BE3-8AC83C23EF23}"/>
              </a:ext>
            </a:extLst>
          </p:cNvPr>
          <p:cNvGrpSpPr/>
          <p:nvPr/>
        </p:nvGrpSpPr>
        <p:grpSpPr>
          <a:xfrm>
            <a:off x="7313523" y="2234266"/>
            <a:ext cx="4333053" cy="3602995"/>
            <a:chOff x="7180289" y="2526344"/>
            <a:chExt cx="4333053" cy="3602995"/>
          </a:xfrm>
        </p:grpSpPr>
        <p:sp>
          <p:nvSpPr>
            <p:cNvPr id="21" name="Rectangle 20">
              <a:extLst>
                <a:ext uri="{FF2B5EF4-FFF2-40B4-BE49-F238E27FC236}">
                  <a16:creationId xmlns:a16="http://schemas.microsoft.com/office/drawing/2014/main" id="{3C2E7DAE-9FA9-C9E4-496C-4BF4E4DD2254}"/>
                </a:ext>
              </a:extLst>
            </p:cNvPr>
            <p:cNvSpPr/>
            <p:nvPr/>
          </p:nvSpPr>
          <p:spPr>
            <a:xfrm>
              <a:off x="7180289" y="4997609"/>
              <a:ext cx="4333053" cy="11317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36000" bIns="72000" rtlCol="0" anchor="ct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0534BF3D-E888-5215-8203-ECA3C6DD020F}"/>
                </a:ext>
              </a:extLst>
            </p:cNvPr>
            <p:cNvSpPr txBox="1"/>
            <p:nvPr/>
          </p:nvSpPr>
          <p:spPr>
            <a:xfrm>
              <a:off x="8369084" y="2526344"/>
              <a:ext cx="1530849" cy="67710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88BC07"/>
                  </a:solidFill>
                  <a:effectLst/>
                  <a:uLnTx/>
                  <a:uFillTx/>
                  <a:latin typeface="Arial" panose="020B0604020202020204"/>
                  <a:ea typeface="+mn-ea"/>
                  <a:cs typeface="+mn-cs"/>
                </a:rPr>
                <a:t>24</a:t>
              </a:r>
            </a:p>
          </p:txBody>
        </p:sp>
        <p:sp>
          <p:nvSpPr>
            <p:cNvPr id="23" name="TextBox 22">
              <a:extLst>
                <a:ext uri="{FF2B5EF4-FFF2-40B4-BE49-F238E27FC236}">
                  <a16:creationId xmlns:a16="http://schemas.microsoft.com/office/drawing/2014/main" id="{85BC8940-32E2-A4E8-D1C2-F829F89B0C42}"/>
                </a:ext>
              </a:extLst>
            </p:cNvPr>
            <p:cNvSpPr txBox="1"/>
            <p:nvPr/>
          </p:nvSpPr>
          <p:spPr>
            <a:xfrm>
              <a:off x="9068078" y="2587899"/>
              <a:ext cx="2318827" cy="553998"/>
            </a:xfrm>
            <a:prstGeom prst="rect">
              <a:avLst/>
            </a:prstGeom>
            <a:noFill/>
          </p:spPr>
          <p:txBody>
            <a:bodyPr wrap="square" lIns="0" tIns="0" rIns="0" bIns="0"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years of experience</a:t>
              </a:r>
              <a:br>
                <a:rPr kumimoji="0" lang="en-US"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 machine learning</a:t>
              </a:r>
            </a:p>
          </p:txBody>
        </p:sp>
        <p:sp>
          <p:nvSpPr>
            <p:cNvPr id="24" name="TextBox 23">
              <a:extLst>
                <a:ext uri="{FF2B5EF4-FFF2-40B4-BE49-F238E27FC236}">
                  <a16:creationId xmlns:a16="http://schemas.microsoft.com/office/drawing/2014/main" id="{7D303412-5E4F-1952-387C-9DF839DCC109}"/>
                </a:ext>
              </a:extLst>
            </p:cNvPr>
            <p:cNvSpPr txBox="1"/>
            <p:nvPr/>
          </p:nvSpPr>
          <p:spPr>
            <a:xfrm>
              <a:off x="8284322" y="3138196"/>
              <a:ext cx="2961526"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3F38"/>
                  </a:solidFill>
                  <a:effectLst/>
                  <a:uLnTx/>
                  <a:uFillTx/>
                  <a:latin typeface="Arial"/>
                  <a:ea typeface="+mn-ea"/>
                  <a:cs typeface="+mn-cs"/>
                </a:rPr>
                <a:t>using real-world sound recordings</a:t>
              </a:r>
            </a:p>
          </p:txBody>
        </p:sp>
      </p:grpSp>
      <p:pic>
        <p:nvPicPr>
          <p:cNvPr id="26" name="Graphic 25">
            <a:extLst>
              <a:ext uri="{FF2B5EF4-FFF2-40B4-BE49-F238E27FC236}">
                <a16:creationId xmlns:a16="http://schemas.microsoft.com/office/drawing/2014/main" id="{335B3D81-B08D-DC57-97DD-2E79A9A0FE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0202" y="2326577"/>
            <a:ext cx="736297" cy="736297"/>
          </a:xfrm>
          <a:prstGeom prst="rect">
            <a:avLst/>
          </a:prstGeom>
        </p:spPr>
      </p:pic>
      <p:pic>
        <p:nvPicPr>
          <p:cNvPr id="27" name="Graphic 26">
            <a:extLst>
              <a:ext uri="{FF2B5EF4-FFF2-40B4-BE49-F238E27FC236}">
                <a16:creationId xmlns:a16="http://schemas.microsoft.com/office/drawing/2014/main" id="{4424B126-2DC4-4213-C56D-9278ED21849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39772" y="3614913"/>
            <a:ext cx="736297" cy="736297"/>
          </a:xfrm>
          <a:prstGeom prst="rect">
            <a:avLst/>
          </a:prstGeom>
        </p:spPr>
      </p:pic>
      <p:grpSp>
        <p:nvGrpSpPr>
          <p:cNvPr id="28" name="Gruppieren 221">
            <a:extLst>
              <a:ext uri="{FF2B5EF4-FFF2-40B4-BE49-F238E27FC236}">
                <a16:creationId xmlns:a16="http://schemas.microsoft.com/office/drawing/2014/main" id="{6089BF94-2C60-ABDB-5C53-6582BBFBACB4}"/>
              </a:ext>
            </a:extLst>
          </p:cNvPr>
          <p:cNvGrpSpPr/>
          <p:nvPr/>
        </p:nvGrpSpPr>
        <p:grpSpPr>
          <a:xfrm>
            <a:off x="338737" y="1955656"/>
            <a:ext cx="6585898" cy="4236260"/>
            <a:chOff x="610440" y="1973036"/>
            <a:chExt cx="6585898" cy="4236260"/>
          </a:xfrm>
        </p:grpSpPr>
        <p:pic>
          <p:nvPicPr>
            <p:cNvPr id="29" name="Picture 28" descr="Chart, surface chart&#10;&#10;Description automatically generated">
              <a:extLst>
                <a:ext uri="{FF2B5EF4-FFF2-40B4-BE49-F238E27FC236}">
                  <a16:creationId xmlns:a16="http://schemas.microsoft.com/office/drawing/2014/main" id="{20E3F372-5A97-D6B3-CE55-B67A6574EE25}"/>
                </a:ext>
              </a:extLst>
            </p:cNvPr>
            <p:cNvPicPr>
              <a:picLocks noChangeAspect="1"/>
            </p:cNvPicPr>
            <p:nvPr/>
          </p:nvPicPr>
          <p:blipFill rotWithShape="1">
            <a:blip r:embed="rId7"/>
            <a:srcRect l="7501" t="9817" r="7652" b="9646"/>
            <a:stretch/>
          </p:blipFill>
          <p:spPr>
            <a:xfrm>
              <a:off x="674384" y="1973036"/>
              <a:ext cx="6521954" cy="3482650"/>
            </a:xfrm>
            <a:prstGeom prst="rect">
              <a:avLst/>
            </a:prstGeom>
          </p:spPr>
        </p:pic>
        <p:sp>
          <p:nvSpPr>
            <p:cNvPr id="30" name="Oval 9">
              <a:extLst>
                <a:ext uri="{FF2B5EF4-FFF2-40B4-BE49-F238E27FC236}">
                  <a16:creationId xmlns:a16="http://schemas.microsoft.com/office/drawing/2014/main" id="{993A4D38-55AD-FEFF-F88E-E4FF641F4A81}"/>
                </a:ext>
              </a:extLst>
            </p:cNvPr>
            <p:cNvSpPr/>
            <p:nvPr/>
          </p:nvSpPr>
          <p:spPr>
            <a:xfrm>
              <a:off x="610440" y="2388666"/>
              <a:ext cx="127888" cy="1278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1" name="TextBox 7">
              <a:extLst>
                <a:ext uri="{FF2B5EF4-FFF2-40B4-BE49-F238E27FC236}">
                  <a16:creationId xmlns:a16="http://schemas.microsoft.com/office/drawing/2014/main" id="{D0D7DEEE-0B5E-49BA-3044-8DF9C84C993B}"/>
                </a:ext>
              </a:extLst>
            </p:cNvPr>
            <p:cNvSpPr txBox="1">
              <a:spLocks/>
            </p:cNvSpPr>
            <p:nvPr/>
          </p:nvSpPr>
          <p:spPr>
            <a:xfrm>
              <a:off x="705038" y="5947686"/>
              <a:ext cx="779381"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Breakfast</a:t>
              </a:r>
            </a:p>
          </p:txBody>
        </p:sp>
        <p:sp>
          <p:nvSpPr>
            <p:cNvPr id="32" name="TextBox 54">
              <a:extLst>
                <a:ext uri="{FF2B5EF4-FFF2-40B4-BE49-F238E27FC236}">
                  <a16:creationId xmlns:a16="http://schemas.microsoft.com/office/drawing/2014/main" id="{FD83EEFD-9A8F-93F1-F4AC-F551FDBC10B0}"/>
                </a:ext>
              </a:extLst>
            </p:cNvPr>
            <p:cNvSpPr txBox="1">
              <a:spLocks/>
            </p:cNvSpPr>
            <p:nvPr/>
          </p:nvSpPr>
          <p:spPr>
            <a:xfrm>
              <a:off x="1420428" y="5947686"/>
              <a:ext cx="795411"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Commute</a:t>
              </a:r>
            </a:p>
          </p:txBody>
        </p:sp>
        <p:sp>
          <p:nvSpPr>
            <p:cNvPr id="33" name="TextBox 55">
              <a:extLst>
                <a:ext uri="{FF2B5EF4-FFF2-40B4-BE49-F238E27FC236}">
                  <a16:creationId xmlns:a16="http://schemas.microsoft.com/office/drawing/2014/main" id="{28E1E1FB-8D95-4C41-9857-E62B27BF063E}"/>
                </a:ext>
              </a:extLst>
            </p:cNvPr>
            <p:cNvSpPr txBox="1">
              <a:spLocks/>
            </p:cNvSpPr>
            <p:nvPr/>
          </p:nvSpPr>
          <p:spPr>
            <a:xfrm>
              <a:off x="2103092" y="5947686"/>
              <a:ext cx="551754"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Office</a:t>
              </a:r>
            </a:p>
          </p:txBody>
        </p:sp>
        <p:sp>
          <p:nvSpPr>
            <p:cNvPr id="34" name="TextBox 56">
              <a:extLst>
                <a:ext uri="{FF2B5EF4-FFF2-40B4-BE49-F238E27FC236}">
                  <a16:creationId xmlns:a16="http://schemas.microsoft.com/office/drawing/2014/main" id="{16E81133-3399-AFCF-7A5E-1E72502DC278}"/>
                </a:ext>
              </a:extLst>
            </p:cNvPr>
            <p:cNvSpPr txBox="1">
              <a:spLocks/>
            </p:cNvSpPr>
            <p:nvPr/>
          </p:nvSpPr>
          <p:spPr>
            <a:xfrm>
              <a:off x="2803141" y="5947686"/>
              <a:ext cx="482825"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Cafe</a:t>
              </a:r>
            </a:p>
          </p:txBody>
        </p:sp>
        <p:sp>
          <p:nvSpPr>
            <p:cNvPr id="35" name="TextBox 57">
              <a:extLst>
                <a:ext uri="{FF2B5EF4-FFF2-40B4-BE49-F238E27FC236}">
                  <a16:creationId xmlns:a16="http://schemas.microsoft.com/office/drawing/2014/main" id="{EE126C3C-4793-2730-2C56-D2CFEFD30BAB}"/>
                </a:ext>
              </a:extLst>
            </p:cNvPr>
            <p:cNvSpPr txBox="1">
              <a:spLocks/>
            </p:cNvSpPr>
            <p:nvPr/>
          </p:nvSpPr>
          <p:spPr>
            <a:xfrm>
              <a:off x="3351585" y="5947686"/>
              <a:ext cx="513282"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Work</a:t>
              </a:r>
            </a:p>
          </p:txBody>
        </p:sp>
        <p:sp>
          <p:nvSpPr>
            <p:cNvPr id="36" name="TextBox 58">
              <a:extLst>
                <a:ext uri="{FF2B5EF4-FFF2-40B4-BE49-F238E27FC236}">
                  <a16:creationId xmlns:a16="http://schemas.microsoft.com/office/drawing/2014/main" id="{AD16E70F-BCD7-31B1-1E3C-C6B38EEA2603}"/>
                </a:ext>
              </a:extLst>
            </p:cNvPr>
            <p:cNvSpPr txBox="1">
              <a:spLocks/>
            </p:cNvSpPr>
            <p:nvPr/>
          </p:nvSpPr>
          <p:spPr>
            <a:xfrm>
              <a:off x="3970314" y="5947686"/>
              <a:ext cx="782587"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Shopping</a:t>
              </a:r>
            </a:p>
          </p:txBody>
        </p:sp>
        <p:sp>
          <p:nvSpPr>
            <p:cNvPr id="37" name="TextBox 59">
              <a:extLst>
                <a:ext uri="{FF2B5EF4-FFF2-40B4-BE49-F238E27FC236}">
                  <a16:creationId xmlns:a16="http://schemas.microsoft.com/office/drawing/2014/main" id="{2D5A8906-E871-DF89-8CBA-599807F6B47E}"/>
                </a:ext>
              </a:extLst>
            </p:cNvPr>
            <p:cNvSpPr txBox="1"/>
            <p:nvPr/>
          </p:nvSpPr>
          <p:spPr>
            <a:xfrm>
              <a:off x="5221329" y="5947686"/>
              <a:ext cx="404278" cy="261610"/>
            </a:xfrm>
            <a:prstGeom prst="rect">
              <a:avLst/>
            </a:prstGeom>
            <a:noFill/>
          </p:spPr>
          <p:txBody>
            <a:bodyPr wrap="non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Bar</a:t>
              </a:r>
              <a:endParaRPr kumimoji="0" lang="en-US"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extBox 60">
              <a:extLst>
                <a:ext uri="{FF2B5EF4-FFF2-40B4-BE49-F238E27FC236}">
                  <a16:creationId xmlns:a16="http://schemas.microsoft.com/office/drawing/2014/main" id="{7C126927-9E5B-AC10-403E-E94583653AAC}"/>
                </a:ext>
              </a:extLst>
            </p:cNvPr>
            <p:cNvSpPr txBox="1">
              <a:spLocks/>
            </p:cNvSpPr>
            <p:nvPr/>
          </p:nvSpPr>
          <p:spPr>
            <a:xfrm>
              <a:off x="5627974" y="5947686"/>
              <a:ext cx="827471"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Streaming</a:t>
              </a:r>
            </a:p>
          </p:txBody>
        </p:sp>
        <p:sp>
          <p:nvSpPr>
            <p:cNvPr id="39" name="TextBox 61">
              <a:extLst>
                <a:ext uri="{FF2B5EF4-FFF2-40B4-BE49-F238E27FC236}">
                  <a16:creationId xmlns:a16="http://schemas.microsoft.com/office/drawing/2014/main" id="{020AFB3D-B13E-DA10-8A08-D907ECFF6D1D}"/>
                </a:ext>
              </a:extLst>
            </p:cNvPr>
            <p:cNvSpPr txBox="1">
              <a:spLocks/>
            </p:cNvSpPr>
            <p:nvPr/>
          </p:nvSpPr>
          <p:spPr>
            <a:xfrm>
              <a:off x="6359611" y="5947686"/>
              <a:ext cx="678391"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Concert</a:t>
              </a:r>
            </a:p>
          </p:txBody>
        </p:sp>
        <p:sp>
          <p:nvSpPr>
            <p:cNvPr id="40" name="Oval 64">
              <a:extLst>
                <a:ext uri="{FF2B5EF4-FFF2-40B4-BE49-F238E27FC236}">
                  <a16:creationId xmlns:a16="http://schemas.microsoft.com/office/drawing/2014/main" id="{0136566E-6A30-91F6-6C96-39238DA5DC20}"/>
                </a:ext>
              </a:extLst>
            </p:cNvPr>
            <p:cNvSpPr/>
            <p:nvPr/>
          </p:nvSpPr>
          <p:spPr>
            <a:xfrm>
              <a:off x="610440" y="5631073"/>
              <a:ext cx="127888" cy="1278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41" name="Gruppieren 186">
              <a:extLst>
                <a:ext uri="{FF2B5EF4-FFF2-40B4-BE49-F238E27FC236}">
                  <a16:creationId xmlns:a16="http://schemas.microsoft.com/office/drawing/2014/main" id="{10ACC74D-6EA9-1650-0A28-BF4C064FDE3A}"/>
                </a:ext>
              </a:extLst>
            </p:cNvPr>
            <p:cNvGrpSpPr/>
            <p:nvPr/>
          </p:nvGrpSpPr>
          <p:grpSpPr>
            <a:xfrm>
              <a:off x="1585930" y="5449679"/>
              <a:ext cx="463062" cy="463062"/>
              <a:chOff x="1585930" y="5449679"/>
              <a:chExt cx="463062" cy="463062"/>
            </a:xfrm>
          </p:grpSpPr>
          <p:sp>
            <p:nvSpPr>
              <p:cNvPr id="98" name="Freihandform: Form 115">
                <a:extLst>
                  <a:ext uri="{FF2B5EF4-FFF2-40B4-BE49-F238E27FC236}">
                    <a16:creationId xmlns:a16="http://schemas.microsoft.com/office/drawing/2014/main" id="{8F132000-942E-9600-B674-AACD69112F58}"/>
                  </a:ext>
                </a:extLst>
              </p:cNvPr>
              <p:cNvSpPr/>
              <p:nvPr/>
            </p:nvSpPr>
            <p:spPr>
              <a:xfrm>
                <a:off x="1585930" y="5449679"/>
                <a:ext cx="463062" cy="463062"/>
              </a:xfrm>
              <a:custGeom>
                <a:avLst/>
                <a:gdLst>
                  <a:gd name="connsiteX0" fmla="*/ 463062 w 463062"/>
                  <a:gd name="connsiteY0" fmla="*/ 231531 h 463062"/>
                  <a:gd name="connsiteX1" fmla="*/ 231531 w 463062"/>
                  <a:gd name="connsiteY1" fmla="*/ 463062 h 463062"/>
                  <a:gd name="connsiteX2" fmla="*/ 0 w 463062"/>
                  <a:gd name="connsiteY2" fmla="*/ 231531 h 463062"/>
                  <a:gd name="connsiteX3" fmla="*/ 231531 w 463062"/>
                  <a:gd name="connsiteY3" fmla="*/ 0 h 463062"/>
                  <a:gd name="connsiteX4" fmla="*/ 463062 w 463062"/>
                  <a:gd name="connsiteY4" fmla="*/ 231531 h 46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62" h="463062">
                    <a:moveTo>
                      <a:pt x="463062" y="231531"/>
                    </a:moveTo>
                    <a:cubicBezTo>
                      <a:pt x="463062" y="359402"/>
                      <a:pt x="359402" y="463062"/>
                      <a:pt x="231531" y="463062"/>
                    </a:cubicBezTo>
                    <a:cubicBezTo>
                      <a:pt x="103660" y="463062"/>
                      <a:pt x="0" y="359402"/>
                      <a:pt x="0" y="231531"/>
                    </a:cubicBezTo>
                    <a:cubicBezTo>
                      <a:pt x="0" y="103660"/>
                      <a:pt x="103660" y="0"/>
                      <a:pt x="231531" y="0"/>
                    </a:cubicBezTo>
                    <a:cubicBezTo>
                      <a:pt x="359402" y="0"/>
                      <a:pt x="463062" y="103660"/>
                      <a:pt x="463062" y="231531"/>
                    </a:cubicBezTo>
                    <a:close/>
                  </a:path>
                </a:pathLst>
              </a:custGeom>
              <a:solidFill>
                <a:schemeClr val="bg1"/>
              </a:solidFill>
              <a:ln w="6350"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99" name="Gruppieren 185">
                <a:extLst>
                  <a:ext uri="{FF2B5EF4-FFF2-40B4-BE49-F238E27FC236}">
                    <a16:creationId xmlns:a16="http://schemas.microsoft.com/office/drawing/2014/main" id="{72B9EBE7-85E8-3CB3-174D-AB6F1AE4A45D}"/>
                  </a:ext>
                </a:extLst>
              </p:cNvPr>
              <p:cNvGrpSpPr/>
              <p:nvPr/>
            </p:nvGrpSpPr>
            <p:grpSpPr>
              <a:xfrm>
                <a:off x="1668195" y="5511324"/>
                <a:ext cx="288762" cy="331016"/>
                <a:chOff x="1668195" y="5511324"/>
                <a:chExt cx="288762" cy="331016"/>
              </a:xfrm>
            </p:grpSpPr>
            <p:grpSp>
              <p:nvGrpSpPr>
                <p:cNvPr id="100" name="Grafik 97">
                  <a:extLst>
                    <a:ext uri="{FF2B5EF4-FFF2-40B4-BE49-F238E27FC236}">
                      <a16:creationId xmlns:a16="http://schemas.microsoft.com/office/drawing/2014/main" id="{F5CE76C6-B9F2-1C89-AF06-BC3687C64BEA}"/>
                    </a:ext>
                  </a:extLst>
                </p:cNvPr>
                <p:cNvGrpSpPr/>
                <p:nvPr/>
              </p:nvGrpSpPr>
              <p:grpSpPr>
                <a:xfrm>
                  <a:off x="1668195" y="5610737"/>
                  <a:ext cx="288762" cy="231603"/>
                  <a:chOff x="1668195" y="5610737"/>
                  <a:chExt cx="288762" cy="231603"/>
                </a:xfrm>
                <a:solidFill>
                  <a:srgbClr val="3C3B34"/>
                </a:solidFill>
              </p:grpSpPr>
              <p:sp>
                <p:nvSpPr>
                  <p:cNvPr id="107" name="Freihandform: Form 117">
                    <a:extLst>
                      <a:ext uri="{FF2B5EF4-FFF2-40B4-BE49-F238E27FC236}">
                        <a16:creationId xmlns:a16="http://schemas.microsoft.com/office/drawing/2014/main" id="{FE59BF29-1C4D-2502-102C-51EF054C20BF}"/>
                      </a:ext>
                    </a:extLst>
                  </p:cNvPr>
                  <p:cNvSpPr/>
                  <p:nvPr/>
                </p:nvSpPr>
                <p:spPr>
                  <a:xfrm>
                    <a:off x="1668195" y="5685912"/>
                    <a:ext cx="288762" cy="113088"/>
                  </a:xfrm>
                  <a:custGeom>
                    <a:avLst/>
                    <a:gdLst>
                      <a:gd name="connsiteX0" fmla="*/ 288763 w 288762"/>
                      <a:gd name="connsiteY0" fmla="*/ 113088 h 113088"/>
                      <a:gd name="connsiteX1" fmla="*/ 0 w 288762"/>
                      <a:gd name="connsiteY1" fmla="*/ 113088 h 113088"/>
                      <a:gd name="connsiteX2" fmla="*/ 0 w 288762"/>
                      <a:gd name="connsiteY2" fmla="*/ 46596 h 113088"/>
                      <a:gd name="connsiteX3" fmla="*/ 46596 w 288762"/>
                      <a:gd name="connsiteY3" fmla="*/ 0 h 113088"/>
                      <a:gd name="connsiteX4" fmla="*/ 242167 w 288762"/>
                      <a:gd name="connsiteY4" fmla="*/ 0 h 113088"/>
                      <a:gd name="connsiteX5" fmla="*/ 288763 w 288762"/>
                      <a:gd name="connsiteY5" fmla="*/ 46596 h 113088"/>
                      <a:gd name="connsiteX6" fmla="*/ 288763 w 288762"/>
                      <a:gd name="connsiteY6" fmla="*/ 113088 h 113088"/>
                      <a:gd name="connsiteX7" fmla="*/ 14398 w 288762"/>
                      <a:gd name="connsiteY7" fmla="*/ 98618 h 113088"/>
                      <a:gd name="connsiteX8" fmla="*/ 274292 w 288762"/>
                      <a:gd name="connsiteY8" fmla="*/ 98618 h 113088"/>
                      <a:gd name="connsiteX9" fmla="*/ 274292 w 288762"/>
                      <a:gd name="connsiteY9" fmla="*/ 46596 h 113088"/>
                      <a:gd name="connsiteX10" fmla="*/ 242167 w 288762"/>
                      <a:gd name="connsiteY10" fmla="*/ 14471 h 113088"/>
                      <a:gd name="connsiteX11" fmla="*/ 46596 w 288762"/>
                      <a:gd name="connsiteY11" fmla="*/ 14471 h 113088"/>
                      <a:gd name="connsiteX12" fmla="*/ 14471 w 288762"/>
                      <a:gd name="connsiteY12" fmla="*/ 46596 h 113088"/>
                      <a:gd name="connsiteX13" fmla="*/ 14471 w 288762"/>
                      <a:gd name="connsiteY13" fmla="*/ 98618 h 113088"/>
                      <a:gd name="connsiteX14" fmla="*/ 14471 w 288762"/>
                      <a:gd name="connsiteY14" fmla="*/ 98618 h 11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762" h="113088">
                        <a:moveTo>
                          <a:pt x="288763" y="113088"/>
                        </a:moveTo>
                        <a:lnTo>
                          <a:pt x="0" y="113088"/>
                        </a:lnTo>
                        <a:lnTo>
                          <a:pt x="0" y="46596"/>
                        </a:lnTo>
                        <a:cubicBezTo>
                          <a:pt x="0" y="20910"/>
                          <a:pt x="20910" y="0"/>
                          <a:pt x="46596" y="0"/>
                        </a:cubicBezTo>
                        <a:lnTo>
                          <a:pt x="242167" y="0"/>
                        </a:lnTo>
                        <a:cubicBezTo>
                          <a:pt x="267852" y="0"/>
                          <a:pt x="288763" y="20910"/>
                          <a:pt x="288763" y="46596"/>
                        </a:cubicBezTo>
                        <a:lnTo>
                          <a:pt x="288763" y="113088"/>
                        </a:lnTo>
                        <a:close/>
                        <a:moveTo>
                          <a:pt x="14398" y="98618"/>
                        </a:moveTo>
                        <a:lnTo>
                          <a:pt x="274292" y="98618"/>
                        </a:lnTo>
                        <a:lnTo>
                          <a:pt x="274292" y="46596"/>
                        </a:lnTo>
                        <a:cubicBezTo>
                          <a:pt x="274292" y="28869"/>
                          <a:pt x="259894" y="14471"/>
                          <a:pt x="242167" y="14471"/>
                        </a:cubicBezTo>
                        <a:lnTo>
                          <a:pt x="46596" y="14471"/>
                        </a:lnTo>
                        <a:cubicBezTo>
                          <a:pt x="28869" y="14471"/>
                          <a:pt x="14471" y="28869"/>
                          <a:pt x="14471" y="46596"/>
                        </a:cubicBezTo>
                        <a:lnTo>
                          <a:pt x="14471" y="98618"/>
                        </a:lnTo>
                        <a:lnTo>
                          <a:pt x="14471" y="98618"/>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Freihandform: Form 118">
                    <a:extLst>
                      <a:ext uri="{FF2B5EF4-FFF2-40B4-BE49-F238E27FC236}">
                        <a16:creationId xmlns:a16="http://schemas.microsoft.com/office/drawing/2014/main" id="{EC50C22D-A7C1-AA0E-BAAB-FBDDD2894CDD}"/>
                      </a:ext>
                    </a:extLst>
                  </p:cNvPr>
                  <p:cNvSpPr/>
                  <p:nvPr/>
                </p:nvSpPr>
                <p:spPr>
                  <a:xfrm>
                    <a:off x="1741924" y="5763331"/>
                    <a:ext cx="141378" cy="14470"/>
                  </a:xfrm>
                  <a:custGeom>
                    <a:avLst/>
                    <a:gdLst>
                      <a:gd name="connsiteX0" fmla="*/ 0 w 141378"/>
                      <a:gd name="connsiteY0" fmla="*/ 0 h 14470"/>
                      <a:gd name="connsiteX1" fmla="*/ 141379 w 141378"/>
                      <a:gd name="connsiteY1" fmla="*/ 0 h 14470"/>
                      <a:gd name="connsiteX2" fmla="*/ 141379 w 141378"/>
                      <a:gd name="connsiteY2" fmla="*/ 14471 h 14470"/>
                      <a:gd name="connsiteX3" fmla="*/ 0 w 141378"/>
                      <a:gd name="connsiteY3" fmla="*/ 14471 h 14470"/>
                    </a:gdLst>
                    <a:ahLst/>
                    <a:cxnLst>
                      <a:cxn ang="0">
                        <a:pos x="connsiteX0" y="connsiteY0"/>
                      </a:cxn>
                      <a:cxn ang="0">
                        <a:pos x="connsiteX1" y="connsiteY1"/>
                      </a:cxn>
                      <a:cxn ang="0">
                        <a:pos x="connsiteX2" y="connsiteY2"/>
                      </a:cxn>
                      <a:cxn ang="0">
                        <a:pos x="connsiteX3" y="connsiteY3"/>
                      </a:cxn>
                    </a:cxnLst>
                    <a:rect l="l" t="t" r="r" b="b"/>
                    <a:pathLst>
                      <a:path w="141378" h="14470">
                        <a:moveTo>
                          <a:pt x="0" y="0"/>
                        </a:moveTo>
                        <a:lnTo>
                          <a:pt x="141379" y="0"/>
                        </a:lnTo>
                        <a:lnTo>
                          <a:pt x="141379" y="14471"/>
                        </a:lnTo>
                        <a:lnTo>
                          <a:pt x="0" y="14471"/>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Freihandform: Form 119">
                    <a:extLst>
                      <a:ext uri="{FF2B5EF4-FFF2-40B4-BE49-F238E27FC236}">
                        <a16:creationId xmlns:a16="http://schemas.microsoft.com/office/drawing/2014/main" id="{507418CE-6194-EC0D-01F0-8618209CC452}"/>
                      </a:ext>
                    </a:extLst>
                  </p:cNvPr>
                  <p:cNvSpPr/>
                  <p:nvPr/>
                </p:nvSpPr>
                <p:spPr>
                  <a:xfrm>
                    <a:off x="1694749" y="5707401"/>
                    <a:ext cx="44859" cy="47608"/>
                  </a:xfrm>
                  <a:custGeom>
                    <a:avLst/>
                    <a:gdLst>
                      <a:gd name="connsiteX0" fmla="*/ 22430 w 44859"/>
                      <a:gd name="connsiteY0" fmla="*/ 47609 h 47608"/>
                      <a:gd name="connsiteX1" fmla="*/ 0 w 44859"/>
                      <a:gd name="connsiteY1" fmla="*/ 23804 h 47608"/>
                      <a:gd name="connsiteX2" fmla="*/ 22430 w 44859"/>
                      <a:gd name="connsiteY2" fmla="*/ 0 h 47608"/>
                      <a:gd name="connsiteX3" fmla="*/ 44859 w 44859"/>
                      <a:gd name="connsiteY3" fmla="*/ 23804 h 47608"/>
                      <a:gd name="connsiteX4" fmla="*/ 22430 w 44859"/>
                      <a:gd name="connsiteY4" fmla="*/ 47609 h 47608"/>
                      <a:gd name="connsiteX5" fmla="*/ 22430 w 44859"/>
                      <a:gd name="connsiteY5" fmla="*/ 14471 h 47608"/>
                      <a:gd name="connsiteX6" fmla="*/ 14471 w 44859"/>
                      <a:gd name="connsiteY6" fmla="*/ 23804 h 47608"/>
                      <a:gd name="connsiteX7" fmla="*/ 22430 w 44859"/>
                      <a:gd name="connsiteY7" fmla="*/ 33138 h 47608"/>
                      <a:gd name="connsiteX8" fmla="*/ 30388 w 44859"/>
                      <a:gd name="connsiteY8" fmla="*/ 23804 h 47608"/>
                      <a:gd name="connsiteX9" fmla="*/ 22430 w 44859"/>
                      <a:gd name="connsiteY9" fmla="*/ 14471 h 4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59" h="47608">
                        <a:moveTo>
                          <a:pt x="22430" y="47609"/>
                        </a:moveTo>
                        <a:cubicBezTo>
                          <a:pt x="10057" y="47609"/>
                          <a:pt x="0" y="36900"/>
                          <a:pt x="0" y="23804"/>
                        </a:cubicBezTo>
                        <a:cubicBezTo>
                          <a:pt x="0" y="10708"/>
                          <a:pt x="10057" y="0"/>
                          <a:pt x="22430" y="0"/>
                        </a:cubicBezTo>
                        <a:cubicBezTo>
                          <a:pt x="34802" y="0"/>
                          <a:pt x="44859" y="10708"/>
                          <a:pt x="44859" y="23804"/>
                        </a:cubicBezTo>
                        <a:cubicBezTo>
                          <a:pt x="44859" y="36900"/>
                          <a:pt x="34802" y="47609"/>
                          <a:pt x="22430" y="47609"/>
                        </a:cubicBezTo>
                        <a:close/>
                        <a:moveTo>
                          <a:pt x="22430" y="14471"/>
                        </a:moveTo>
                        <a:cubicBezTo>
                          <a:pt x="18016" y="14471"/>
                          <a:pt x="14471" y="18667"/>
                          <a:pt x="14471" y="23804"/>
                        </a:cubicBezTo>
                        <a:cubicBezTo>
                          <a:pt x="14471" y="28941"/>
                          <a:pt x="18016" y="33138"/>
                          <a:pt x="22430" y="33138"/>
                        </a:cubicBezTo>
                        <a:cubicBezTo>
                          <a:pt x="26843" y="33138"/>
                          <a:pt x="30388" y="28941"/>
                          <a:pt x="30388" y="23804"/>
                        </a:cubicBezTo>
                        <a:cubicBezTo>
                          <a:pt x="30388" y="18667"/>
                          <a:pt x="26843" y="14471"/>
                          <a:pt x="22430" y="14471"/>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Freihandform: Form 120">
                    <a:extLst>
                      <a:ext uri="{FF2B5EF4-FFF2-40B4-BE49-F238E27FC236}">
                        <a16:creationId xmlns:a16="http://schemas.microsoft.com/office/drawing/2014/main" id="{4BC3F681-AF02-86D1-39B5-FC2B1C2D4C93}"/>
                      </a:ext>
                    </a:extLst>
                  </p:cNvPr>
                  <p:cNvSpPr/>
                  <p:nvPr/>
                </p:nvSpPr>
                <p:spPr>
                  <a:xfrm>
                    <a:off x="1885835" y="5707401"/>
                    <a:ext cx="44859" cy="47608"/>
                  </a:xfrm>
                  <a:custGeom>
                    <a:avLst/>
                    <a:gdLst>
                      <a:gd name="connsiteX0" fmla="*/ 22430 w 44859"/>
                      <a:gd name="connsiteY0" fmla="*/ 47609 h 47608"/>
                      <a:gd name="connsiteX1" fmla="*/ 0 w 44859"/>
                      <a:gd name="connsiteY1" fmla="*/ 23804 h 47608"/>
                      <a:gd name="connsiteX2" fmla="*/ 22430 w 44859"/>
                      <a:gd name="connsiteY2" fmla="*/ 0 h 47608"/>
                      <a:gd name="connsiteX3" fmla="*/ 44859 w 44859"/>
                      <a:gd name="connsiteY3" fmla="*/ 23804 h 47608"/>
                      <a:gd name="connsiteX4" fmla="*/ 22430 w 44859"/>
                      <a:gd name="connsiteY4" fmla="*/ 47609 h 47608"/>
                      <a:gd name="connsiteX5" fmla="*/ 22430 w 44859"/>
                      <a:gd name="connsiteY5" fmla="*/ 14471 h 47608"/>
                      <a:gd name="connsiteX6" fmla="*/ 14471 w 44859"/>
                      <a:gd name="connsiteY6" fmla="*/ 23804 h 47608"/>
                      <a:gd name="connsiteX7" fmla="*/ 22430 w 44859"/>
                      <a:gd name="connsiteY7" fmla="*/ 33138 h 47608"/>
                      <a:gd name="connsiteX8" fmla="*/ 30388 w 44859"/>
                      <a:gd name="connsiteY8" fmla="*/ 23804 h 47608"/>
                      <a:gd name="connsiteX9" fmla="*/ 22430 w 44859"/>
                      <a:gd name="connsiteY9" fmla="*/ 14471 h 4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59" h="47608">
                        <a:moveTo>
                          <a:pt x="22430" y="47609"/>
                        </a:moveTo>
                        <a:cubicBezTo>
                          <a:pt x="10057" y="47609"/>
                          <a:pt x="0" y="36900"/>
                          <a:pt x="0" y="23804"/>
                        </a:cubicBezTo>
                        <a:cubicBezTo>
                          <a:pt x="0" y="10708"/>
                          <a:pt x="10057" y="0"/>
                          <a:pt x="22430" y="0"/>
                        </a:cubicBezTo>
                        <a:cubicBezTo>
                          <a:pt x="34802" y="0"/>
                          <a:pt x="44859" y="10708"/>
                          <a:pt x="44859" y="23804"/>
                        </a:cubicBezTo>
                        <a:cubicBezTo>
                          <a:pt x="44859" y="36900"/>
                          <a:pt x="34802" y="47609"/>
                          <a:pt x="22430" y="47609"/>
                        </a:cubicBezTo>
                        <a:close/>
                        <a:moveTo>
                          <a:pt x="22430" y="14471"/>
                        </a:moveTo>
                        <a:cubicBezTo>
                          <a:pt x="18016" y="14471"/>
                          <a:pt x="14471" y="18667"/>
                          <a:pt x="14471" y="23804"/>
                        </a:cubicBezTo>
                        <a:cubicBezTo>
                          <a:pt x="14471" y="28941"/>
                          <a:pt x="18016" y="33138"/>
                          <a:pt x="22430" y="33138"/>
                        </a:cubicBezTo>
                        <a:cubicBezTo>
                          <a:pt x="26843" y="33138"/>
                          <a:pt x="30388" y="28941"/>
                          <a:pt x="30388" y="23804"/>
                        </a:cubicBezTo>
                        <a:cubicBezTo>
                          <a:pt x="30388" y="18667"/>
                          <a:pt x="26843" y="14471"/>
                          <a:pt x="22430" y="14471"/>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1" name="Freihandform: Form 121">
                    <a:extLst>
                      <a:ext uri="{FF2B5EF4-FFF2-40B4-BE49-F238E27FC236}">
                        <a16:creationId xmlns:a16="http://schemas.microsoft.com/office/drawing/2014/main" id="{506991BD-3566-A0B2-0C2D-FB36E103C2CA}"/>
                      </a:ext>
                    </a:extLst>
                  </p:cNvPr>
                  <p:cNvSpPr/>
                  <p:nvPr/>
                </p:nvSpPr>
                <p:spPr>
                  <a:xfrm>
                    <a:off x="1694387" y="5813182"/>
                    <a:ext cx="44786" cy="29158"/>
                  </a:xfrm>
                  <a:custGeom>
                    <a:avLst/>
                    <a:gdLst>
                      <a:gd name="connsiteX0" fmla="*/ 30316 w 44786"/>
                      <a:gd name="connsiteY0" fmla="*/ 0 h 29158"/>
                      <a:gd name="connsiteX1" fmla="*/ 30316 w 44786"/>
                      <a:gd name="connsiteY1" fmla="*/ 8972 h 29158"/>
                      <a:gd name="connsiteX2" fmla="*/ 25830 w 44786"/>
                      <a:gd name="connsiteY2" fmla="*/ 14688 h 29158"/>
                      <a:gd name="connsiteX3" fmla="*/ 18957 w 44786"/>
                      <a:gd name="connsiteY3" fmla="*/ 14688 h 29158"/>
                      <a:gd name="connsiteX4" fmla="*/ 14471 w 44786"/>
                      <a:gd name="connsiteY4" fmla="*/ 8972 h 29158"/>
                      <a:gd name="connsiteX5" fmla="*/ 14471 w 44786"/>
                      <a:gd name="connsiteY5" fmla="*/ 0 h 29158"/>
                      <a:gd name="connsiteX6" fmla="*/ 0 w 44786"/>
                      <a:gd name="connsiteY6" fmla="*/ 0 h 29158"/>
                      <a:gd name="connsiteX7" fmla="*/ 0 w 44786"/>
                      <a:gd name="connsiteY7" fmla="*/ 8972 h 29158"/>
                      <a:gd name="connsiteX8" fmla="*/ 18957 w 44786"/>
                      <a:gd name="connsiteY8" fmla="*/ 29158 h 29158"/>
                      <a:gd name="connsiteX9" fmla="*/ 25830 w 44786"/>
                      <a:gd name="connsiteY9" fmla="*/ 29158 h 29158"/>
                      <a:gd name="connsiteX10" fmla="*/ 44787 w 44786"/>
                      <a:gd name="connsiteY10" fmla="*/ 8972 h 29158"/>
                      <a:gd name="connsiteX11" fmla="*/ 44787 w 44786"/>
                      <a:gd name="connsiteY11" fmla="*/ 0 h 29158"/>
                      <a:gd name="connsiteX12" fmla="*/ 30316 w 44786"/>
                      <a:gd name="connsiteY12" fmla="*/ 0 h 2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86" h="29158">
                        <a:moveTo>
                          <a:pt x="30316" y="0"/>
                        </a:moveTo>
                        <a:lnTo>
                          <a:pt x="30316" y="8972"/>
                        </a:lnTo>
                        <a:cubicBezTo>
                          <a:pt x="30316" y="12083"/>
                          <a:pt x="28218" y="14688"/>
                          <a:pt x="25830" y="14688"/>
                        </a:cubicBezTo>
                        <a:lnTo>
                          <a:pt x="18957" y="14688"/>
                        </a:lnTo>
                        <a:cubicBezTo>
                          <a:pt x="16497" y="14688"/>
                          <a:pt x="14471" y="12083"/>
                          <a:pt x="14471" y="8972"/>
                        </a:cubicBezTo>
                        <a:lnTo>
                          <a:pt x="14471" y="0"/>
                        </a:lnTo>
                        <a:lnTo>
                          <a:pt x="0" y="0"/>
                        </a:lnTo>
                        <a:lnTo>
                          <a:pt x="0" y="8972"/>
                        </a:lnTo>
                        <a:cubicBezTo>
                          <a:pt x="0" y="20114"/>
                          <a:pt x="8538" y="29158"/>
                          <a:pt x="18957" y="29158"/>
                        </a:cubicBezTo>
                        <a:lnTo>
                          <a:pt x="25830" y="29158"/>
                        </a:lnTo>
                        <a:cubicBezTo>
                          <a:pt x="36321" y="29158"/>
                          <a:pt x="44787" y="20114"/>
                          <a:pt x="44787" y="8972"/>
                        </a:cubicBezTo>
                        <a:lnTo>
                          <a:pt x="44787" y="0"/>
                        </a:lnTo>
                        <a:lnTo>
                          <a:pt x="30316" y="0"/>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Freihandform: Form 122">
                    <a:extLst>
                      <a:ext uri="{FF2B5EF4-FFF2-40B4-BE49-F238E27FC236}">
                        <a16:creationId xmlns:a16="http://schemas.microsoft.com/office/drawing/2014/main" id="{270ED286-0951-D874-B4B6-20AA168931BF}"/>
                      </a:ext>
                    </a:extLst>
                  </p:cNvPr>
                  <p:cNvSpPr/>
                  <p:nvPr/>
                </p:nvSpPr>
                <p:spPr>
                  <a:xfrm>
                    <a:off x="1886486" y="5813182"/>
                    <a:ext cx="44786" cy="29158"/>
                  </a:xfrm>
                  <a:custGeom>
                    <a:avLst/>
                    <a:gdLst>
                      <a:gd name="connsiteX0" fmla="*/ 30316 w 44786"/>
                      <a:gd name="connsiteY0" fmla="*/ 0 h 29158"/>
                      <a:gd name="connsiteX1" fmla="*/ 30316 w 44786"/>
                      <a:gd name="connsiteY1" fmla="*/ 8972 h 29158"/>
                      <a:gd name="connsiteX2" fmla="*/ 25830 w 44786"/>
                      <a:gd name="connsiteY2" fmla="*/ 14688 h 29158"/>
                      <a:gd name="connsiteX3" fmla="*/ 18957 w 44786"/>
                      <a:gd name="connsiteY3" fmla="*/ 14688 h 29158"/>
                      <a:gd name="connsiteX4" fmla="*/ 14471 w 44786"/>
                      <a:gd name="connsiteY4" fmla="*/ 8972 h 29158"/>
                      <a:gd name="connsiteX5" fmla="*/ 14471 w 44786"/>
                      <a:gd name="connsiteY5" fmla="*/ 0 h 29158"/>
                      <a:gd name="connsiteX6" fmla="*/ 0 w 44786"/>
                      <a:gd name="connsiteY6" fmla="*/ 0 h 29158"/>
                      <a:gd name="connsiteX7" fmla="*/ 0 w 44786"/>
                      <a:gd name="connsiteY7" fmla="*/ 8972 h 29158"/>
                      <a:gd name="connsiteX8" fmla="*/ 18957 w 44786"/>
                      <a:gd name="connsiteY8" fmla="*/ 29158 h 29158"/>
                      <a:gd name="connsiteX9" fmla="*/ 25830 w 44786"/>
                      <a:gd name="connsiteY9" fmla="*/ 29158 h 29158"/>
                      <a:gd name="connsiteX10" fmla="*/ 44787 w 44786"/>
                      <a:gd name="connsiteY10" fmla="*/ 8972 h 29158"/>
                      <a:gd name="connsiteX11" fmla="*/ 44787 w 44786"/>
                      <a:gd name="connsiteY11" fmla="*/ 0 h 29158"/>
                      <a:gd name="connsiteX12" fmla="*/ 30316 w 44786"/>
                      <a:gd name="connsiteY12" fmla="*/ 0 h 2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86" h="29158">
                        <a:moveTo>
                          <a:pt x="30316" y="0"/>
                        </a:moveTo>
                        <a:lnTo>
                          <a:pt x="30316" y="8972"/>
                        </a:lnTo>
                        <a:cubicBezTo>
                          <a:pt x="30316" y="12083"/>
                          <a:pt x="28218" y="14688"/>
                          <a:pt x="25830" y="14688"/>
                        </a:cubicBezTo>
                        <a:lnTo>
                          <a:pt x="18957" y="14688"/>
                        </a:lnTo>
                        <a:cubicBezTo>
                          <a:pt x="16497" y="14688"/>
                          <a:pt x="14471" y="12083"/>
                          <a:pt x="14471" y="8972"/>
                        </a:cubicBezTo>
                        <a:lnTo>
                          <a:pt x="14471" y="0"/>
                        </a:lnTo>
                        <a:lnTo>
                          <a:pt x="0" y="0"/>
                        </a:lnTo>
                        <a:lnTo>
                          <a:pt x="0" y="8972"/>
                        </a:lnTo>
                        <a:cubicBezTo>
                          <a:pt x="0" y="20114"/>
                          <a:pt x="8538" y="29158"/>
                          <a:pt x="18957" y="29158"/>
                        </a:cubicBezTo>
                        <a:lnTo>
                          <a:pt x="25830" y="29158"/>
                        </a:lnTo>
                        <a:cubicBezTo>
                          <a:pt x="36321" y="29158"/>
                          <a:pt x="44787" y="20114"/>
                          <a:pt x="44787" y="8972"/>
                        </a:cubicBezTo>
                        <a:lnTo>
                          <a:pt x="44787" y="0"/>
                        </a:lnTo>
                        <a:lnTo>
                          <a:pt x="30316" y="0"/>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13" name="Grafik 97">
                    <a:extLst>
                      <a:ext uri="{FF2B5EF4-FFF2-40B4-BE49-F238E27FC236}">
                        <a16:creationId xmlns:a16="http://schemas.microsoft.com/office/drawing/2014/main" id="{02846F4A-023F-A2CC-762D-8E872F855A0A}"/>
                      </a:ext>
                    </a:extLst>
                  </p:cNvPr>
                  <p:cNvGrpSpPr/>
                  <p:nvPr/>
                </p:nvGrpSpPr>
                <p:grpSpPr>
                  <a:xfrm>
                    <a:off x="1706977" y="5610737"/>
                    <a:ext cx="211633" cy="63092"/>
                    <a:chOff x="1706977" y="5610737"/>
                    <a:chExt cx="211633" cy="63092"/>
                  </a:xfrm>
                  <a:solidFill>
                    <a:srgbClr val="3C3B34"/>
                  </a:solidFill>
                </p:grpSpPr>
                <p:sp>
                  <p:nvSpPr>
                    <p:cNvPr id="114" name="Freihandform: Form 124">
                      <a:extLst>
                        <a:ext uri="{FF2B5EF4-FFF2-40B4-BE49-F238E27FC236}">
                          <a16:creationId xmlns:a16="http://schemas.microsoft.com/office/drawing/2014/main" id="{8FD75833-D806-BB44-AF2C-2D279ABBE9CB}"/>
                        </a:ext>
                      </a:extLst>
                    </p:cNvPr>
                    <p:cNvSpPr/>
                    <p:nvPr/>
                  </p:nvSpPr>
                  <p:spPr>
                    <a:xfrm>
                      <a:off x="1706977" y="5610737"/>
                      <a:ext cx="91527" cy="63092"/>
                    </a:xfrm>
                    <a:custGeom>
                      <a:avLst/>
                      <a:gdLst>
                        <a:gd name="connsiteX0" fmla="*/ 91455 w 91527"/>
                        <a:gd name="connsiteY0" fmla="*/ 0 h 63092"/>
                        <a:gd name="connsiteX1" fmla="*/ 27494 w 91527"/>
                        <a:gd name="connsiteY1" fmla="*/ 0 h 63092"/>
                        <a:gd name="connsiteX2" fmla="*/ 20693 w 91527"/>
                        <a:gd name="connsiteY2" fmla="*/ 4848 h 63092"/>
                        <a:gd name="connsiteX3" fmla="*/ 0 w 91527"/>
                        <a:gd name="connsiteY3" fmla="*/ 63092 h 63092"/>
                        <a:gd name="connsiteX4" fmla="*/ 15339 w 91527"/>
                        <a:gd name="connsiteY4" fmla="*/ 63092 h 63092"/>
                        <a:gd name="connsiteX5" fmla="*/ 32631 w 91527"/>
                        <a:gd name="connsiteY5" fmla="*/ 14543 h 63092"/>
                        <a:gd name="connsiteX6" fmla="*/ 91527 w 91527"/>
                        <a:gd name="connsiteY6" fmla="*/ 14543 h 63092"/>
                        <a:gd name="connsiteX7" fmla="*/ 91527 w 91527"/>
                        <a:gd name="connsiteY7" fmla="*/ 72 h 63092"/>
                        <a:gd name="connsiteX8" fmla="*/ 91527 w 91527"/>
                        <a:gd name="connsiteY8" fmla="*/ 72 h 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7" h="63092">
                          <a:moveTo>
                            <a:pt x="91455" y="0"/>
                          </a:moveTo>
                          <a:lnTo>
                            <a:pt x="27494" y="0"/>
                          </a:lnTo>
                          <a:cubicBezTo>
                            <a:pt x="24455" y="0"/>
                            <a:pt x="21706" y="1954"/>
                            <a:pt x="20693" y="4848"/>
                          </a:cubicBezTo>
                          <a:lnTo>
                            <a:pt x="0" y="63092"/>
                          </a:lnTo>
                          <a:lnTo>
                            <a:pt x="15339" y="63092"/>
                          </a:lnTo>
                          <a:lnTo>
                            <a:pt x="32631" y="14543"/>
                          </a:lnTo>
                          <a:lnTo>
                            <a:pt x="91527" y="14543"/>
                          </a:lnTo>
                          <a:lnTo>
                            <a:pt x="91527" y="72"/>
                          </a:lnTo>
                          <a:lnTo>
                            <a:pt x="91527" y="72"/>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5" name="Freihandform: Form 125">
                      <a:extLst>
                        <a:ext uri="{FF2B5EF4-FFF2-40B4-BE49-F238E27FC236}">
                          <a16:creationId xmlns:a16="http://schemas.microsoft.com/office/drawing/2014/main" id="{F56940B9-C6CC-BCB4-2FF7-68A76C24146F}"/>
                        </a:ext>
                      </a:extLst>
                    </p:cNvPr>
                    <p:cNvSpPr/>
                    <p:nvPr/>
                  </p:nvSpPr>
                  <p:spPr>
                    <a:xfrm>
                      <a:off x="1887499" y="5630490"/>
                      <a:ext cx="31111" cy="43339"/>
                    </a:xfrm>
                    <a:custGeom>
                      <a:avLst/>
                      <a:gdLst>
                        <a:gd name="connsiteX0" fmla="*/ 0 w 31111"/>
                        <a:gd name="connsiteY0" fmla="*/ 0 h 43339"/>
                        <a:gd name="connsiteX1" fmla="*/ 15701 w 31111"/>
                        <a:gd name="connsiteY1" fmla="*/ 43340 h 43339"/>
                        <a:gd name="connsiteX2" fmla="*/ 31112 w 31111"/>
                        <a:gd name="connsiteY2" fmla="*/ 43340 h 43339"/>
                        <a:gd name="connsiteX3" fmla="*/ 15339 w 31111"/>
                        <a:gd name="connsiteY3" fmla="*/ 0 h 43339"/>
                        <a:gd name="connsiteX4" fmla="*/ 0 w 31111"/>
                        <a:gd name="connsiteY4" fmla="*/ 0 h 43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1" h="43339">
                          <a:moveTo>
                            <a:pt x="0" y="0"/>
                          </a:moveTo>
                          <a:lnTo>
                            <a:pt x="15701" y="43340"/>
                          </a:lnTo>
                          <a:lnTo>
                            <a:pt x="31112" y="43340"/>
                          </a:lnTo>
                          <a:lnTo>
                            <a:pt x="15339" y="0"/>
                          </a:lnTo>
                          <a:lnTo>
                            <a:pt x="0" y="0"/>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101" name="Grafik 97">
                  <a:extLst>
                    <a:ext uri="{FF2B5EF4-FFF2-40B4-BE49-F238E27FC236}">
                      <a16:creationId xmlns:a16="http://schemas.microsoft.com/office/drawing/2014/main" id="{CCDD2946-96BC-A16E-E99C-4BDAC461F64D}"/>
                    </a:ext>
                  </a:extLst>
                </p:cNvPr>
                <p:cNvGrpSpPr/>
                <p:nvPr/>
              </p:nvGrpSpPr>
              <p:grpSpPr>
                <a:xfrm>
                  <a:off x="1803496" y="5511324"/>
                  <a:ext cx="147166" cy="142898"/>
                  <a:chOff x="1803496" y="5511324"/>
                  <a:chExt cx="147166" cy="142898"/>
                </a:xfrm>
              </p:grpSpPr>
              <p:sp>
                <p:nvSpPr>
                  <p:cNvPr id="102" name="Freihandform: Form 127">
                    <a:extLst>
                      <a:ext uri="{FF2B5EF4-FFF2-40B4-BE49-F238E27FC236}">
                        <a16:creationId xmlns:a16="http://schemas.microsoft.com/office/drawing/2014/main" id="{5B8BA79F-0E43-7B37-8919-3FBD47739FC7}"/>
                      </a:ext>
                    </a:extLst>
                  </p:cNvPr>
                  <p:cNvSpPr/>
                  <p:nvPr/>
                </p:nvSpPr>
                <p:spPr>
                  <a:xfrm>
                    <a:off x="1803496" y="5511324"/>
                    <a:ext cx="147166" cy="142898"/>
                  </a:xfrm>
                  <a:custGeom>
                    <a:avLst/>
                    <a:gdLst>
                      <a:gd name="connsiteX0" fmla="*/ 44208 w 147166"/>
                      <a:gd name="connsiteY0" fmla="*/ 142898 h 142898"/>
                      <a:gd name="connsiteX1" fmla="*/ 44208 w 147166"/>
                      <a:gd name="connsiteY1" fmla="*/ 108024 h 142898"/>
                      <a:gd name="connsiteX2" fmla="*/ 29231 w 147166"/>
                      <a:gd name="connsiteY2" fmla="*/ 108024 h 142898"/>
                      <a:gd name="connsiteX3" fmla="*/ 0 w 147166"/>
                      <a:gd name="connsiteY3" fmla="*/ 78793 h 142898"/>
                      <a:gd name="connsiteX4" fmla="*/ 0 w 147166"/>
                      <a:gd name="connsiteY4" fmla="*/ 29231 h 142898"/>
                      <a:gd name="connsiteX5" fmla="*/ 29231 w 147166"/>
                      <a:gd name="connsiteY5" fmla="*/ 0 h 142898"/>
                      <a:gd name="connsiteX6" fmla="*/ 117936 w 147166"/>
                      <a:gd name="connsiteY6" fmla="*/ 0 h 142898"/>
                      <a:gd name="connsiteX7" fmla="*/ 147167 w 147166"/>
                      <a:gd name="connsiteY7" fmla="*/ 29231 h 142898"/>
                      <a:gd name="connsiteX8" fmla="*/ 147167 w 147166"/>
                      <a:gd name="connsiteY8" fmla="*/ 78793 h 142898"/>
                      <a:gd name="connsiteX9" fmla="*/ 117936 w 147166"/>
                      <a:gd name="connsiteY9" fmla="*/ 108024 h 142898"/>
                      <a:gd name="connsiteX10" fmla="*/ 81398 w 147166"/>
                      <a:gd name="connsiteY10" fmla="*/ 108024 h 142898"/>
                      <a:gd name="connsiteX11" fmla="*/ 44280 w 147166"/>
                      <a:gd name="connsiteY11" fmla="*/ 142898 h 142898"/>
                      <a:gd name="connsiteX12" fmla="*/ 44208 w 147166"/>
                      <a:gd name="connsiteY12" fmla="*/ 142898 h 142898"/>
                      <a:gd name="connsiteX13" fmla="*/ 29231 w 147166"/>
                      <a:gd name="connsiteY13" fmla="*/ 14471 h 142898"/>
                      <a:gd name="connsiteX14" fmla="*/ 14471 w 147166"/>
                      <a:gd name="connsiteY14" fmla="*/ 29231 h 142898"/>
                      <a:gd name="connsiteX15" fmla="*/ 14471 w 147166"/>
                      <a:gd name="connsiteY15" fmla="*/ 78793 h 142898"/>
                      <a:gd name="connsiteX16" fmla="*/ 29231 w 147166"/>
                      <a:gd name="connsiteY16" fmla="*/ 93553 h 142898"/>
                      <a:gd name="connsiteX17" fmla="*/ 58679 w 147166"/>
                      <a:gd name="connsiteY17" fmla="*/ 93553 h 142898"/>
                      <a:gd name="connsiteX18" fmla="*/ 58679 w 147166"/>
                      <a:gd name="connsiteY18" fmla="*/ 109471 h 142898"/>
                      <a:gd name="connsiteX19" fmla="*/ 75609 w 147166"/>
                      <a:gd name="connsiteY19" fmla="*/ 93553 h 142898"/>
                      <a:gd name="connsiteX20" fmla="*/ 117864 w 147166"/>
                      <a:gd name="connsiteY20" fmla="*/ 93553 h 142898"/>
                      <a:gd name="connsiteX21" fmla="*/ 132624 w 147166"/>
                      <a:gd name="connsiteY21" fmla="*/ 78793 h 142898"/>
                      <a:gd name="connsiteX22" fmla="*/ 132624 w 147166"/>
                      <a:gd name="connsiteY22" fmla="*/ 29231 h 142898"/>
                      <a:gd name="connsiteX23" fmla="*/ 117864 w 147166"/>
                      <a:gd name="connsiteY23" fmla="*/ 14471 h 142898"/>
                      <a:gd name="connsiteX24" fmla="*/ 29231 w 147166"/>
                      <a:gd name="connsiteY24" fmla="*/ 14471 h 14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7166" h="142898">
                        <a:moveTo>
                          <a:pt x="44208" y="142898"/>
                        </a:moveTo>
                        <a:lnTo>
                          <a:pt x="44208" y="108024"/>
                        </a:lnTo>
                        <a:lnTo>
                          <a:pt x="29231" y="108024"/>
                        </a:lnTo>
                        <a:cubicBezTo>
                          <a:pt x="13168" y="108024"/>
                          <a:pt x="0" y="94928"/>
                          <a:pt x="0" y="78793"/>
                        </a:cubicBezTo>
                        <a:lnTo>
                          <a:pt x="0" y="29231"/>
                        </a:lnTo>
                        <a:cubicBezTo>
                          <a:pt x="0" y="13096"/>
                          <a:pt x="13096" y="0"/>
                          <a:pt x="29231" y="0"/>
                        </a:cubicBezTo>
                        <a:lnTo>
                          <a:pt x="117936" y="0"/>
                        </a:lnTo>
                        <a:cubicBezTo>
                          <a:pt x="133999" y="0"/>
                          <a:pt x="147167" y="13096"/>
                          <a:pt x="147167" y="29231"/>
                        </a:cubicBezTo>
                        <a:lnTo>
                          <a:pt x="147167" y="78793"/>
                        </a:lnTo>
                        <a:cubicBezTo>
                          <a:pt x="147167" y="94855"/>
                          <a:pt x="134071" y="108024"/>
                          <a:pt x="117936" y="108024"/>
                        </a:cubicBezTo>
                        <a:lnTo>
                          <a:pt x="81398" y="108024"/>
                        </a:lnTo>
                        <a:lnTo>
                          <a:pt x="44280" y="142898"/>
                        </a:lnTo>
                        <a:lnTo>
                          <a:pt x="44208" y="142898"/>
                        </a:lnTo>
                        <a:close/>
                        <a:moveTo>
                          <a:pt x="29231" y="14471"/>
                        </a:moveTo>
                        <a:cubicBezTo>
                          <a:pt x="21127" y="14471"/>
                          <a:pt x="14471" y="21055"/>
                          <a:pt x="14471" y="29231"/>
                        </a:cubicBezTo>
                        <a:lnTo>
                          <a:pt x="14471" y="78793"/>
                        </a:lnTo>
                        <a:cubicBezTo>
                          <a:pt x="14471" y="86896"/>
                          <a:pt x="21055" y="93553"/>
                          <a:pt x="29231" y="93553"/>
                        </a:cubicBezTo>
                        <a:lnTo>
                          <a:pt x="58679" y="93553"/>
                        </a:lnTo>
                        <a:lnTo>
                          <a:pt x="58679" y="109471"/>
                        </a:lnTo>
                        <a:lnTo>
                          <a:pt x="75609" y="93553"/>
                        </a:lnTo>
                        <a:lnTo>
                          <a:pt x="117864" y="93553"/>
                        </a:lnTo>
                        <a:cubicBezTo>
                          <a:pt x="125967" y="93553"/>
                          <a:pt x="132624" y="86969"/>
                          <a:pt x="132624" y="78793"/>
                        </a:cubicBezTo>
                        <a:lnTo>
                          <a:pt x="132624" y="29231"/>
                        </a:lnTo>
                        <a:cubicBezTo>
                          <a:pt x="132624" y="21127"/>
                          <a:pt x="126040" y="14471"/>
                          <a:pt x="117864" y="14471"/>
                        </a:cubicBezTo>
                        <a:lnTo>
                          <a:pt x="29231" y="14471"/>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03" name="Grafik 97">
                    <a:extLst>
                      <a:ext uri="{FF2B5EF4-FFF2-40B4-BE49-F238E27FC236}">
                        <a16:creationId xmlns:a16="http://schemas.microsoft.com/office/drawing/2014/main" id="{DD251703-EAB5-DFB4-0D57-55D8E3397826}"/>
                      </a:ext>
                    </a:extLst>
                  </p:cNvPr>
                  <p:cNvGrpSpPr/>
                  <p:nvPr/>
                </p:nvGrpSpPr>
                <p:grpSpPr>
                  <a:xfrm>
                    <a:off x="1844448" y="5540771"/>
                    <a:ext cx="73800" cy="17654"/>
                    <a:chOff x="1844448" y="5540771"/>
                    <a:chExt cx="73800" cy="17654"/>
                  </a:xfrm>
                  <a:solidFill>
                    <a:srgbClr val="86BC25"/>
                  </a:solidFill>
                </p:grpSpPr>
                <p:sp>
                  <p:nvSpPr>
                    <p:cNvPr id="104" name="Freihandform: Form 129">
                      <a:extLst>
                        <a:ext uri="{FF2B5EF4-FFF2-40B4-BE49-F238E27FC236}">
                          <a16:creationId xmlns:a16="http://schemas.microsoft.com/office/drawing/2014/main" id="{FAEEAE3D-2580-EE8D-1FEA-FFF57F833CA5}"/>
                        </a:ext>
                      </a:extLst>
                    </p:cNvPr>
                    <p:cNvSpPr/>
                    <p:nvPr/>
                  </p:nvSpPr>
                  <p:spPr>
                    <a:xfrm>
                      <a:off x="1844448" y="5540771"/>
                      <a:ext cx="17654" cy="17654"/>
                    </a:xfrm>
                    <a:custGeom>
                      <a:avLst/>
                      <a:gdLst>
                        <a:gd name="connsiteX0" fmla="*/ 17654 w 17654"/>
                        <a:gd name="connsiteY0" fmla="*/ 8827 h 17654"/>
                        <a:gd name="connsiteX1" fmla="*/ 8827 w 17654"/>
                        <a:gd name="connsiteY1" fmla="*/ 17654 h 17654"/>
                        <a:gd name="connsiteX2" fmla="*/ 0 w 17654"/>
                        <a:gd name="connsiteY2" fmla="*/ 8827 h 17654"/>
                        <a:gd name="connsiteX3" fmla="*/ 8827 w 17654"/>
                        <a:gd name="connsiteY3" fmla="*/ 0 h 17654"/>
                        <a:gd name="connsiteX4" fmla="*/ 17654 w 17654"/>
                        <a:gd name="connsiteY4" fmla="*/ 8827 h 17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4" h="17654">
                          <a:moveTo>
                            <a:pt x="17654" y="8827"/>
                          </a:moveTo>
                          <a:cubicBezTo>
                            <a:pt x="17654" y="13702"/>
                            <a:pt x="13702" y="17654"/>
                            <a:pt x="8827" y="17654"/>
                          </a:cubicBezTo>
                          <a:cubicBezTo>
                            <a:pt x="3952" y="17654"/>
                            <a:pt x="0" y="13702"/>
                            <a:pt x="0" y="8827"/>
                          </a:cubicBezTo>
                          <a:cubicBezTo>
                            <a:pt x="0" y="3952"/>
                            <a:pt x="3952" y="0"/>
                            <a:pt x="8827" y="0"/>
                          </a:cubicBezTo>
                          <a:cubicBezTo>
                            <a:pt x="13702" y="0"/>
                            <a:pt x="17654" y="3952"/>
                            <a:pt x="17654" y="8827"/>
                          </a:cubicBez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Freihandform: Form 130">
                      <a:extLst>
                        <a:ext uri="{FF2B5EF4-FFF2-40B4-BE49-F238E27FC236}">
                          <a16:creationId xmlns:a16="http://schemas.microsoft.com/office/drawing/2014/main" id="{7AAF7B55-1BBB-5F2C-310F-B9BC1141FFE0}"/>
                        </a:ext>
                      </a:extLst>
                    </p:cNvPr>
                    <p:cNvSpPr/>
                    <p:nvPr/>
                  </p:nvSpPr>
                  <p:spPr>
                    <a:xfrm>
                      <a:off x="1872521" y="5540771"/>
                      <a:ext cx="17654" cy="17654"/>
                    </a:xfrm>
                    <a:custGeom>
                      <a:avLst/>
                      <a:gdLst>
                        <a:gd name="connsiteX0" fmla="*/ 17654 w 17654"/>
                        <a:gd name="connsiteY0" fmla="*/ 8827 h 17654"/>
                        <a:gd name="connsiteX1" fmla="*/ 8827 w 17654"/>
                        <a:gd name="connsiteY1" fmla="*/ 17654 h 17654"/>
                        <a:gd name="connsiteX2" fmla="*/ 0 w 17654"/>
                        <a:gd name="connsiteY2" fmla="*/ 8827 h 17654"/>
                        <a:gd name="connsiteX3" fmla="*/ 8827 w 17654"/>
                        <a:gd name="connsiteY3" fmla="*/ 0 h 17654"/>
                        <a:gd name="connsiteX4" fmla="*/ 17654 w 17654"/>
                        <a:gd name="connsiteY4" fmla="*/ 8827 h 17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4" h="17654">
                          <a:moveTo>
                            <a:pt x="17654" y="8827"/>
                          </a:moveTo>
                          <a:cubicBezTo>
                            <a:pt x="17654" y="13702"/>
                            <a:pt x="13702" y="17654"/>
                            <a:pt x="8827" y="17654"/>
                          </a:cubicBezTo>
                          <a:cubicBezTo>
                            <a:pt x="3952" y="17654"/>
                            <a:pt x="0" y="13702"/>
                            <a:pt x="0" y="8827"/>
                          </a:cubicBezTo>
                          <a:cubicBezTo>
                            <a:pt x="0" y="3952"/>
                            <a:pt x="3952" y="0"/>
                            <a:pt x="8827" y="0"/>
                          </a:cubicBezTo>
                          <a:cubicBezTo>
                            <a:pt x="13702" y="0"/>
                            <a:pt x="17654" y="3952"/>
                            <a:pt x="17654" y="8827"/>
                          </a:cubicBez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Freihandform: Form 131">
                      <a:extLst>
                        <a:ext uri="{FF2B5EF4-FFF2-40B4-BE49-F238E27FC236}">
                          <a16:creationId xmlns:a16="http://schemas.microsoft.com/office/drawing/2014/main" id="{738DA132-7C9F-5891-2EB3-991A9E9C972F}"/>
                        </a:ext>
                      </a:extLst>
                    </p:cNvPr>
                    <p:cNvSpPr/>
                    <p:nvPr/>
                  </p:nvSpPr>
                  <p:spPr>
                    <a:xfrm>
                      <a:off x="1900595" y="5540771"/>
                      <a:ext cx="17654" cy="17654"/>
                    </a:xfrm>
                    <a:custGeom>
                      <a:avLst/>
                      <a:gdLst>
                        <a:gd name="connsiteX0" fmla="*/ 17654 w 17654"/>
                        <a:gd name="connsiteY0" fmla="*/ 8827 h 17654"/>
                        <a:gd name="connsiteX1" fmla="*/ 8827 w 17654"/>
                        <a:gd name="connsiteY1" fmla="*/ 17654 h 17654"/>
                        <a:gd name="connsiteX2" fmla="*/ 0 w 17654"/>
                        <a:gd name="connsiteY2" fmla="*/ 8827 h 17654"/>
                        <a:gd name="connsiteX3" fmla="*/ 8827 w 17654"/>
                        <a:gd name="connsiteY3" fmla="*/ 0 h 17654"/>
                        <a:gd name="connsiteX4" fmla="*/ 17654 w 17654"/>
                        <a:gd name="connsiteY4" fmla="*/ 8827 h 17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4" h="17654">
                          <a:moveTo>
                            <a:pt x="17654" y="8827"/>
                          </a:moveTo>
                          <a:cubicBezTo>
                            <a:pt x="17654" y="13702"/>
                            <a:pt x="13702" y="17654"/>
                            <a:pt x="8827" y="17654"/>
                          </a:cubicBezTo>
                          <a:cubicBezTo>
                            <a:pt x="3952" y="17654"/>
                            <a:pt x="0" y="13702"/>
                            <a:pt x="0" y="8827"/>
                          </a:cubicBezTo>
                          <a:cubicBezTo>
                            <a:pt x="0" y="3952"/>
                            <a:pt x="3952" y="0"/>
                            <a:pt x="8827" y="0"/>
                          </a:cubicBezTo>
                          <a:cubicBezTo>
                            <a:pt x="13702" y="0"/>
                            <a:pt x="17654" y="3952"/>
                            <a:pt x="17654" y="8827"/>
                          </a:cubicBez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grpSp>
        <p:grpSp>
          <p:nvGrpSpPr>
            <p:cNvPr id="42" name="Gruppieren 193">
              <a:extLst>
                <a:ext uri="{FF2B5EF4-FFF2-40B4-BE49-F238E27FC236}">
                  <a16:creationId xmlns:a16="http://schemas.microsoft.com/office/drawing/2014/main" id="{B33FAF6B-5272-89D4-6FE3-B541AF36CDFB}"/>
                </a:ext>
              </a:extLst>
            </p:cNvPr>
            <p:cNvGrpSpPr/>
            <p:nvPr/>
          </p:nvGrpSpPr>
          <p:grpSpPr>
            <a:xfrm>
              <a:off x="3375419" y="5449679"/>
              <a:ext cx="463062" cy="463062"/>
              <a:chOff x="3375419" y="5449679"/>
              <a:chExt cx="463062" cy="463062"/>
            </a:xfrm>
          </p:grpSpPr>
          <p:sp>
            <p:nvSpPr>
              <p:cNvPr id="88" name="Freihandform: Form 134">
                <a:extLst>
                  <a:ext uri="{FF2B5EF4-FFF2-40B4-BE49-F238E27FC236}">
                    <a16:creationId xmlns:a16="http://schemas.microsoft.com/office/drawing/2014/main" id="{8BB7B036-958C-66D5-3B62-A76B8FFAAC46}"/>
                  </a:ext>
                </a:extLst>
              </p:cNvPr>
              <p:cNvSpPr/>
              <p:nvPr/>
            </p:nvSpPr>
            <p:spPr>
              <a:xfrm>
                <a:off x="3375419" y="5449679"/>
                <a:ext cx="463062" cy="463062"/>
              </a:xfrm>
              <a:custGeom>
                <a:avLst/>
                <a:gdLst>
                  <a:gd name="connsiteX0" fmla="*/ 463062 w 463062"/>
                  <a:gd name="connsiteY0" fmla="*/ 231531 h 463062"/>
                  <a:gd name="connsiteX1" fmla="*/ 231531 w 463062"/>
                  <a:gd name="connsiteY1" fmla="*/ 463062 h 463062"/>
                  <a:gd name="connsiteX2" fmla="*/ 0 w 463062"/>
                  <a:gd name="connsiteY2" fmla="*/ 231531 h 463062"/>
                  <a:gd name="connsiteX3" fmla="*/ 231531 w 463062"/>
                  <a:gd name="connsiteY3" fmla="*/ 0 h 463062"/>
                  <a:gd name="connsiteX4" fmla="*/ 463062 w 463062"/>
                  <a:gd name="connsiteY4" fmla="*/ 231531 h 46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62" h="463062">
                    <a:moveTo>
                      <a:pt x="463062" y="231531"/>
                    </a:moveTo>
                    <a:cubicBezTo>
                      <a:pt x="463062" y="359402"/>
                      <a:pt x="359402" y="463062"/>
                      <a:pt x="231531" y="463062"/>
                    </a:cubicBezTo>
                    <a:cubicBezTo>
                      <a:pt x="103660" y="463062"/>
                      <a:pt x="0" y="359402"/>
                      <a:pt x="0" y="231531"/>
                    </a:cubicBezTo>
                    <a:cubicBezTo>
                      <a:pt x="0" y="103660"/>
                      <a:pt x="103660" y="0"/>
                      <a:pt x="231531" y="0"/>
                    </a:cubicBezTo>
                    <a:cubicBezTo>
                      <a:pt x="359402" y="0"/>
                      <a:pt x="463062" y="103660"/>
                      <a:pt x="463062" y="231531"/>
                    </a:cubicBezTo>
                    <a:close/>
                  </a:path>
                </a:pathLst>
              </a:custGeom>
              <a:solidFill>
                <a:schemeClr val="bg1"/>
              </a:solidFill>
              <a:ln w="6350"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89" name="Gruppieren 192">
                <a:extLst>
                  <a:ext uri="{FF2B5EF4-FFF2-40B4-BE49-F238E27FC236}">
                    <a16:creationId xmlns:a16="http://schemas.microsoft.com/office/drawing/2014/main" id="{41BED710-83DC-F4F0-4165-924C7B9F10D5}"/>
                  </a:ext>
                </a:extLst>
              </p:cNvPr>
              <p:cNvGrpSpPr/>
              <p:nvPr/>
            </p:nvGrpSpPr>
            <p:grpSpPr>
              <a:xfrm>
                <a:off x="3493066" y="5512047"/>
                <a:ext cx="227768" cy="327833"/>
                <a:chOff x="3493066" y="5512047"/>
                <a:chExt cx="227768" cy="327833"/>
              </a:xfrm>
            </p:grpSpPr>
            <p:sp>
              <p:nvSpPr>
                <p:cNvPr id="90" name="Freihandform: Form 135">
                  <a:extLst>
                    <a:ext uri="{FF2B5EF4-FFF2-40B4-BE49-F238E27FC236}">
                      <a16:creationId xmlns:a16="http://schemas.microsoft.com/office/drawing/2014/main" id="{ABA64C50-2A15-8DA5-1218-426FA71882FF}"/>
                    </a:ext>
                  </a:extLst>
                </p:cNvPr>
                <p:cNvSpPr/>
                <p:nvPr/>
              </p:nvSpPr>
              <p:spPr>
                <a:xfrm>
                  <a:off x="3493066" y="5726937"/>
                  <a:ext cx="82844" cy="83134"/>
                </a:xfrm>
                <a:custGeom>
                  <a:avLst/>
                  <a:gdLst>
                    <a:gd name="connsiteX0" fmla="*/ 70906 w 82844"/>
                    <a:gd name="connsiteY0" fmla="*/ 33644 h 83134"/>
                    <a:gd name="connsiteX1" fmla="*/ 82845 w 82844"/>
                    <a:gd name="connsiteY1" fmla="*/ 24094 h 83134"/>
                    <a:gd name="connsiteX2" fmla="*/ 43050 w 82844"/>
                    <a:gd name="connsiteY2" fmla="*/ 0 h 83134"/>
                    <a:gd name="connsiteX3" fmla="*/ 0 w 82844"/>
                    <a:gd name="connsiteY3" fmla="*/ 40446 h 83134"/>
                    <a:gd name="connsiteX4" fmla="*/ 0 w 82844"/>
                    <a:gd name="connsiteY4" fmla="*/ 83134 h 83134"/>
                    <a:gd name="connsiteX5" fmla="*/ 14471 w 82844"/>
                    <a:gd name="connsiteY5" fmla="*/ 83134 h 83134"/>
                    <a:gd name="connsiteX6" fmla="*/ 14471 w 82844"/>
                    <a:gd name="connsiteY6" fmla="*/ 40446 h 83134"/>
                    <a:gd name="connsiteX7" fmla="*/ 43050 w 82844"/>
                    <a:gd name="connsiteY7" fmla="*/ 14471 h 83134"/>
                    <a:gd name="connsiteX8" fmla="*/ 70834 w 82844"/>
                    <a:gd name="connsiteY8" fmla="*/ 33644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44" h="83134">
                      <a:moveTo>
                        <a:pt x="70906" y="33644"/>
                      </a:moveTo>
                      <a:cubicBezTo>
                        <a:pt x="74162" y="30027"/>
                        <a:pt x="78142" y="26771"/>
                        <a:pt x="82845" y="24094"/>
                      </a:cubicBezTo>
                      <a:cubicBezTo>
                        <a:pt x="77346" y="11577"/>
                        <a:pt x="65046" y="0"/>
                        <a:pt x="43050" y="0"/>
                      </a:cubicBezTo>
                      <a:cubicBezTo>
                        <a:pt x="8972" y="0"/>
                        <a:pt x="0" y="26409"/>
                        <a:pt x="0" y="40446"/>
                      </a:cubicBezTo>
                      <a:lnTo>
                        <a:pt x="0" y="83134"/>
                      </a:lnTo>
                      <a:lnTo>
                        <a:pt x="14471" y="83134"/>
                      </a:lnTo>
                      <a:lnTo>
                        <a:pt x="14471" y="40446"/>
                      </a:lnTo>
                      <a:cubicBezTo>
                        <a:pt x="14471" y="37769"/>
                        <a:pt x="15267" y="14471"/>
                        <a:pt x="43050" y="14471"/>
                      </a:cubicBezTo>
                      <a:cubicBezTo>
                        <a:pt x="62441" y="14471"/>
                        <a:pt x="68808" y="25903"/>
                        <a:pt x="70834" y="33644"/>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Freihandform: Form 136">
                  <a:extLst>
                    <a:ext uri="{FF2B5EF4-FFF2-40B4-BE49-F238E27FC236}">
                      <a16:creationId xmlns:a16="http://schemas.microsoft.com/office/drawing/2014/main" id="{BCF69259-D427-2CB3-6907-CC5CF7472227}"/>
                    </a:ext>
                  </a:extLst>
                </p:cNvPr>
                <p:cNvSpPr/>
                <p:nvPr/>
              </p:nvSpPr>
              <p:spPr>
                <a:xfrm>
                  <a:off x="3638062" y="5727371"/>
                  <a:ext cx="82772" cy="83134"/>
                </a:xfrm>
                <a:custGeom>
                  <a:avLst/>
                  <a:gdLst>
                    <a:gd name="connsiteX0" fmla="*/ 39360 w 82772"/>
                    <a:gd name="connsiteY0" fmla="*/ 0 h 83134"/>
                    <a:gd name="connsiteX1" fmla="*/ 0 w 82772"/>
                    <a:gd name="connsiteY1" fmla="*/ 23660 h 83134"/>
                    <a:gd name="connsiteX2" fmla="*/ 11938 w 82772"/>
                    <a:gd name="connsiteY2" fmla="*/ 32993 h 83134"/>
                    <a:gd name="connsiteX3" fmla="*/ 39433 w 82772"/>
                    <a:gd name="connsiteY3" fmla="*/ 14471 h 83134"/>
                    <a:gd name="connsiteX4" fmla="*/ 68302 w 82772"/>
                    <a:gd name="connsiteY4" fmla="*/ 40446 h 83134"/>
                    <a:gd name="connsiteX5" fmla="*/ 68302 w 82772"/>
                    <a:gd name="connsiteY5" fmla="*/ 83134 h 83134"/>
                    <a:gd name="connsiteX6" fmla="*/ 82772 w 82772"/>
                    <a:gd name="connsiteY6" fmla="*/ 83134 h 83134"/>
                    <a:gd name="connsiteX7" fmla="*/ 82772 w 82772"/>
                    <a:gd name="connsiteY7" fmla="*/ 40446 h 83134"/>
                    <a:gd name="connsiteX8" fmla="*/ 39433 w 82772"/>
                    <a:gd name="connsiteY8" fmla="*/ 0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2" h="83134">
                      <a:moveTo>
                        <a:pt x="39360" y="0"/>
                      </a:moveTo>
                      <a:cubicBezTo>
                        <a:pt x="16714" y="0"/>
                        <a:pt x="5209" y="11721"/>
                        <a:pt x="0" y="23660"/>
                      </a:cubicBezTo>
                      <a:cubicBezTo>
                        <a:pt x="4703" y="26264"/>
                        <a:pt x="8610" y="29448"/>
                        <a:pt x="11938" y="32993"/>
                      </a:cubicBezTo>
                      <a:cubicBezTo>
                        <a:pt x="14109" y="25251"/>
                        <a:pt x="20476" y="14471"/>
                        <a:pt x="39433" y="14471"/>
                      </a:cubicBezTo>
                      <a:cubicBezTo>
                        <a:pt x="67940" y="14471"/>
                        <a:pt x="68302" y="39360"/>
                        <a:pt x="68302" y="40446"/>
                      </a:cubicBezTo>
                      <a:lnTo>
                        <a:pt x="68302" y="83134"/>
                      </a:lnTo>
                      <a:lnTo>
                        <a:pt x="82772" y="83134"/>
                      </a:lnTo>
                      <a:lnTo>
                        <a:pt x="82772" y="40446"/>
                      </a:lnTo>
                      <a:cubicBezTo>
                        <a:pt x="82772" y="24166"/>
                        <a:pt x="71268" y="0"/>
                        <a:pt x="39433" y="0"/>
                      </a:cubicBez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Freihandform: Form 137">
                  <a:extLst>
                    <a:ext uri="{FF2B5EF4-FFF2-40B4-BE49-F238E27FC236}">
                      <a16:creationId xmlns:a16="http://schemas.microsoft.com/office/drawing/2014/main" id="{239A2F41-85EE-7DF8-2801-BC2CAA174281}"/>
                    </a:ext>
                  </a:extLst>
                </p:cNvPr>
                <p:cNvSpPr/>
                <p:nvPr/>
              </p:nvSpPr>
              <p:spPr>
                <a:xfrm>
                  <a:off x="3505800" y="5652123"/>
                  <a:ext cx="60921" cy="60921"/>
                </a:xfrm>
                <a:custGeom>
                  <a:avLst/>
                  <a:gdLst>
                    <a:gd name="connsiteX0" fmla="*/ 30461 w 60921"/>
                    <a:gd name="connsiteY0" fmla="*/ 14471 h 60921"/>
                    <a:gd name="connsiteX1" fmla="*/ 46451 w 60921"/>
                    <a:gd name="connsiteY1" fmla="*/ 30461 h 60921"/>
                    <a:gd name="connsiteX2" fmla="*/ 30461 w 60921"/>
                    <a:gd name="connsiteY2" fmla="*/ 46451 h 60921"/>
                    <a:gd name="connsiteX3" fmla="*/ 14471 w 60921"/>
                    <a:gd name="connsiteY3" fmla="*/ 30461 h 60921"/>
                    <a:gd name="connsiteX4" fmla="*/ 30461 w 60921"/>
                    <a:gd name="connsiteY4" fmla="*/ 14471 h 60921"/>
                    <a:gd name="connsiteX5" fmla="*/ 30461 w 60921"/>
                    <a:gd name="connsiteY5" fmla="*/ 0 h 60921"/>
                    <a:gd name="connsiteX6" fmla="*/ 0 w 60921"/>
                    <a:gd name="connsiteY6" fmla="*/ 30461 h 60921"/>
                    <a:gd name="connsiteX7" fmla="*/ 30461 w 60921"/>
                    <a:gd name="connsiteY7" fmla="*/ 60922 h 60921"/>
                    <a:gd name="connsiteX8" fmla="*/ 60922 w 60921"/>
                    <a:gd name="connsiteY8" fmla="*/ 30461 h 60921"/>
                    <a:gd name="connsiteX9" fmla="*/ 30461 w 60921"/>
                    <a:gd name="connsiteY9" fmla="*/ 0 h 60921"/>
                    <a:gd name="connsiteX10" fmla="*/ 30461 w 60921"/>
                    <a:gd name="connsiteY10" fmla="*/ 0 h 6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21" h="60921">
                      <a:moveTo>
                        <a:pt x="30461" y="14471"/>
                      </a:moveTo>
                      <a:cubicBezTo>
                        <a:pt x="39288" y="14471"/>
                        <a:pt x="46451" y="21634"/>
                        <a:pt x="46451" y="30461"/>
                      </a:cubicBezTo>
                      <a:cubicBezTo>
                        <a:pt x="46451" y="39288"/>
                        <a:pt x="39288" y="46451"/>
                        <a:pt x="30461" y="46451"/>
                      </a:cubicBezTo>
                      <a:cubicBezTo>
                        <a:pt x="21634" y="46451"/>
                        <a:pt x="14471" y="39288"/>
                        <a:pt x="14471" y="30461"/>
                      </a:cubicBezTo>
                      <a:cubicBezTo>
                        <a:pt x="14471" y="21634"/>
                        <a:pt x="21634" y="14471"/>
                        <a:pt x="30461" y="14471"/>
                      </a:cubicBezTo>
                      <a:moveTo>
                        <a:pt x="30461" y="0"/>
                      </a:moveTo>
                      <a:cubicBezTo>
                        <a:pt x="13675" y="0"/>
                        <a:pt x="0" y="13675"/>
                        <a:pt x="0" y="30461"/>
                      </a:cubicBezTo>
                      <a:cubicBezTo>
                        <a:pt x="0" y="47247"/>
                        <a:pt x="13675" y="60922"/>
                        <a:pt x="30461" y="60922"/>
                      </a:cubicBezTo>
                      <a:cubicBezTo>
                        <a:pt x="47247" y="60922"/>
                        <a:pt x="60922" y="47247"/>
                        <a:pt x="60922" y="30461"/>
                      </a:cubicBezTo>
                      <a:cubicBezTo>
                        <a:pt x="60922" y="13675"/>
                        <a:pt x="47247" y="0"/>
                        <a:pt x="30461" y="0"/>
                      </a:cubicBezTo>
                      <a:lnTo>
                        <a:pt x="30461" y="0"/>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Freihandform: Form 138">
                  <a:extLst>
                    <a:ext uri="{FF2B5EF4-FFF2-40B4-BE49-F238E27FC236}">
                      <a16:creationId xmlns:a16="http://schemas.microsoft.com/office/drawing/2014/main" id="{D501DEE4-8D08-6EF8-4E0A-054B47A49782}"/>
                    </a:ext>
                  </a:extLst>
                </p:cNvPr>
                <p:cNvSpPr/>
                <p:nvPr/>
              </p:nvSpPr>
              <p:spPr>
                <a:xfrm>
                  <a:off x="3647106" y="5652123"/>
                  <a:ext cx="60921" cy="60921"/>
                </a:xfrm>
                <a:custGeom>
                  <a:avLst/>
                  <a:gdLst>
                    <a:gd name="connsiteX0" fmla="*/ 30461 w 60921"/>
                    <a:gd name="connsiteY0" fmla="*/ 14471 h 60921"/>
                    <a:gd name="connsiteX1" fmla="*/ 46451 w 60921"/>
                    <a:gd name="connsiteY1" fmla="*/ 30461 h 60921"/>
                    <a:gd name="connsiteX2" fmla="*/ 30461 w 60921"/>
                    <a:gd name="connsiteY2" fmla="*/ 46451 h 60921"/>
                    <a:gd name="connsiteX3" fmla="*/ 14471 w 60921"/>
                    <a:gd name="connsiteY3" fmla="*/ 30461 h 60921"/>
                    <a:gd name="connsiteX4" fmla="*/ 30461 w 60921"/>
                    <a:gd name="connsiteY4" fmla="*/ 14471 h 60921"/>
                    <a:gd name="connsiteX5" fmla="*/ 30461 w 60921"/>
                    <a:gd name="connsiteY5" fmla="*/ 0 h 60921"/>
                    <a:gd name="connsiteX6" fmla="*/ 0 w 60921"/>
                    <a:gd name="connsiteY6" fmla="*/ 30461 h 60921"/>
                    <a:gd name="connsiteX7" fmla="*/ 30461 w 60921"/>
                    <a:gd name="connsiteY7" fmla="*/ 60922 h 60921"/>
                    <a:gd name="connsiteX8" fmla="*/ 60922 w 60921"/>
                    <a:gd name="connsiteY8" fmla="*/ 30461 h 60921"/>
                    <a:gd name="connsiteX9" fmla="*/ 30461 w 60921"/>
                    <a:gd name="connsiteY9" fmla="*/ 0 h 60921"/>
                    <a:gd name="connsiteX10" fmla="*/ 30461 w 60921"/>
                    <a:gd name="connsiteY10" fmla="*/ 0 h 6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21" h="60921">
                      <a:moveTo>
                        <a:pt x="30461" y="14471"/>
                      </a:moveTo>
                      <a:cubicBezTo>
                        <a:pt x="39288" y="14471"/>
                        <a:pt x="46451" y="21634"/>
                        <a:pt x="46451" y="30461"/>
                      </a:cubicBezTo>
                      <a:cubicBezTo>
                        <a:pt x="46451" y="39288"/>
                        <a:pt x="39288" y="46451"/>
                        <a:pt x="30461" y="46451"/>
                      </a:cubicBezTo>
                      <a:cubicBezTo>
                        <a:pt x="21634" y="46451"/>
                        <a:pt x="14471" y="39288"/>
                        <a:pt x="14471" y="30461"/>
                      </a:cubicBezTo>
                      <a:cubicBezTo>
                        <a:pt x="14471" y="21634"/>
                        <a:pt x="21634" y="14471"/>
                        <a:pt x="30461" y="14471"/>
                      </a:cubicBezTo>
                      <a:moveTo>
                        <a:pt x="30461" y="0"/>
                      </a:moveTo>
                      <a:cubicBezTo>
                        <a:pt x="13675" y="0"/>
                        <a:pt x="0" y="13675"/>
                        <a:pt x="0" y="30461"/>
                      </a:cubicBezTo>
                      <a:cubicBezTo>
                        <a:pt x="0" y="47247"/>
                        <a:pt x="13675" y="60922"/>
                        <a:pt x="30461" y="60922"/>
                      </a:cubicBezTo>
                      <a:cubicBezTo>
                        <a:pt x="47247" y="60922"/>
                        <a:pt x="60922" y="47247"/>
                        <a:pt x="60922" y="30461"/>
                      </a:cubicBezTo>
                      <a:cubicBezTo>
                        <a:pt x="60922" y="13675"/>
                        <a:pt x="47247" y="0"/>
                        <a:pt x="30461" y="0"/>
                      </a:cubicBezTo>
                      <a:lnTo>
                        <a:pt x="30461" y="0"/>
                      </a:ln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Freihandform: Form 139">
                  <a:extLst>
                    <a:ext uri="{FF2B5EF4-FFF2-40B4-BE49-F238E27FC236}">
                      <a16:creationId xmlns:a16="http://schemas.microsoft.com/office/drawing/2014/main" id="{B7B054BC-9DD3-376F-469F-18546817D366}"/>
                    </a:ext>
                  </a:extLst>
                </p:cNvPr>
                <p:cNvSpPr/>
                <p:nvPr/>
              </p:nvSpPr>
              <p:spPr>
                <a:xfrm>
                  <a:off x="3563683" y="5756746"/>
                  <a:ext cx="86389" cy="83134"/>
                </a:xfrm>
                <a:custGeom>
                  <a:avLst/>
                  <a:gdLst>
                    <a:gd name="connsiteX0" fmla="*/ 86390 w 86389"/>
                    <a:gd name="connsiteY0" fmla="*/ 83134 h 83134"/>
                    <a:gd name="connsiteX1" fmla="*/ 71919 w 86389"/>
                    <a:gd name="connsiteY1" fmla="*/ 83134 h 83134"/>
                    <a:gd name="connsiteX2" fmla="*/ 71919 w 86389"/>
                    <a:gd name="connsiteY2" fmla="*/ 40446 h 83134"/>
                    <a:gd name="connsiteX3" fmla="*/ 43050 w 86389"/>
                    <a:gd name="connsiteY3" fmla="*/ 14471 h 83134"/>
                    <a:gd name="connsiteX4" fmla="*/ 14471 w 86389"/>
                    <a:gd name="connsiteY4" fmla="*/ 40446 h 83134"/>
                    <a:gd name="connsiteX5" fmla="*/ 14471 w 86389"/>
                    <a:gd name="connsiteY5" fmla="*/ 83134 h 83134"/>
                    <a:gd name="connsiteX6" fmla="*/ 0 w 86389"/>
                    <a:gd name="connsiteY6" fmla="*/ 83134 h 83134"/>
                    <a:gd name="connsiteX7" fmla="*/ 0 w 86389"/>
                    <a:gd name="connsiteY7" fmla="*/ 40446 h 83134"/>
                    <a:gd name="connsiteX8" fmla="*/ 43050 w 86389"/>
                    <a:gd name="connsiteY8" fmla="*/ 0 h 83134"/>
                    <a:gd name="connsiteX9" fmla="*/ 86390 w 86389"/>
                    <a:gd name="connsiteY9" fmla="*/ 40446 h 83134"/>
                    <a:gd name="connsiteX10" fmla="*/ 86390 w 86389"/>
                    <a:gd name="connsiteY10" fmla="*/ 83134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89" h="83134">
                      <a:moveTo>
                        <a:pt x="86390" y="83134"/>
                      </a:moveTo>
                      <a:lnTo>
                        <a:pt x="71919" y="83134"/>
                      </a:lnTo>
                      <a:lnTo>
                        <a:pt x="71919" y="40446"/>
                      </a:lnTo>
                      <a:cubicBezTo>
                        <a:pt x="71919" y="39360"/>
                        <a:pt x="71630" y="14471"/>
                        <a:pt x="43050" y="14471"/>
                      </a:cubicBezTo>
                      <a:cubicBezTo>
                        <a:pt x="14471" y="14471"/>
                        <a:pt x="14471" y="37769"/>
                        <a:pt x="14471" y="40446"/>
                      </a:cubicBezTo>
                      <a:lnTo>
                        <a:pt x="14471" y="83134"/>
                      </a:lnTo>
                      <a:lnTo>
                        <a:pt x="0" y="83134"/>
                      </a:lnTo>
                      <a:lnTo>
                        <a:pt x="0" y="40446"/>
                      </a:lnTo>
                      <a:cubicBezTo>
                        <a:pt x="0" y="26481"/>
                        <a:pt x="8972" y="0"/>
                        <a:pt x="43050" y="0"/>
                      </a:cubicBezTo>
                      <a:cubicBezTo>
                        <a:pt x="74813" y="0"/>
                        <a:pt x="86390" y="24166"/>
                        <a:pt x="86390" y="40446"/>
                      </a:cubicBezTo>
                      <a:lnTo>
                        <a:pt x="86390" y="83134"/>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Freihandform: Form 140">
                  <a:extLst>
                    <a:ext uri="{FF2B5EF4-FFF2-40B4-BE49-F238E27FC236}">
                      <a16:creationId xmlns:a16="http://schemas.microsoft.com/office/drawing/2014/main" id="{C9267CAC-6D5A-7A1F-EA69-8FA4521D6ABB}"/>
                    </a:ext>
                  </a:extLst>
                </p:cNvPr>
                <p:cNvSpPr/>
                <p:nvPr/>
              </p:nvSpPr>
              <p:spPr>
                <a:xfrm>
                  <a:off x="3576417" y="5681499"/>
                  <a:ext cx="60921" cy="60921"/>
                </a:xfrm>
                <a:custGeom>
                  <a:avLst/>
                  <a:gdLst>
                    <a:gd name="connsiteX0" fmla="*/ 30461 w 60921"/>
                    <a:gd name="connsiteY0" fmla="*/ 14471 h 60921"/>
                    <a:gd name="connsiteX1" fmla="*/ 46451 w 60921"/>
                    <a:gd name="connsiteY1" fmla="*/ 30461 h 60921"/>
                    <a:gd name="connsiteX2" fmla="*/ 30461 w 60921"/>
                    <a:gd name="connsiteY2" fmla="*/ 46451 h 60921"/>
                    <a:gd name="connsiteX3" fmla="*/ 14471 w 60921"/>
                    <a:gd name="connsiteY3" fmla="*/ 30461 h 60921"/>
                    <a:gd name="connsiteX4" fmla="*/ 30461 w 60921"/>
                    <a:gd name="connsiteY4" fmla="*/ 14471 h 60921"/>
                    <a:gd name="connsiteX5" fmla="*/ 30461 w 60921"/>
                    <a:gd name="connsiteY5" fmla="*/ 0 h 60921"/>
                    <a:gd name="connsiteX6" fmla="*/ 0 w 60921"/>
                    <a:gd name="connsiteY6" fmla="*/ 30461 h 60921"/>
                    <a:gd name="connsiteX7" fmla="*/ 30461 w 60921"/>
                    <a:gd name="connsiteY7" fmla="*/ 60922 h 60921"/>
                    <a:gd name="connsiteX8" fmla="*/ 60922 w 60921"/>
                    <a:gd name="connsiteY8" fmla="*/ 30461 h 60921"/>
                    <a:gd name="connsiteX9" fmla="*/ 30461 w 60921"/>
                    <a:gd name="connsiteY9" fmla="*/ 0 h 60921"/>
                    <a:gd name="connsiteX10" fmla="*/ 30461 w 60921"/>
                    <a:gd name="connsiteY10" fmla="*/ 0 h 6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21" h="60921">
                      <a:moveTo>
                        <a:pt x="30461" y="14471"/>
                      </a:moveTo>
                      <a:cubicBezTo>
                        <a:pt x="39288" y="14471"/>
                        <a:pt x="46451" y="21634"/>
                        <a:pt x="46451" y="30461"/>
                      </a:cubicBezTo>
                      <a:cubicBezTo>
                        <a:pt x="46451" y="39288"/>
                        <a:pt x="39288" y="46451"/>
                        <a:pt x="30461" y="46451"/>
                      </a:cubicBezTo>
                      <a:cubicBezTo>
                        <a:pt x="21634" y="46451"/>
                        <a:pt x="14471" y="39288"/>
                        <a:pt x="14471" y="30461"/>
                      </a:cubicBezTo>
                      <a:cubicBezTo>
                        <a:pt x="14471" y="21634"/>
                        <a:pt x="21634" y="14471"/>
                        <a:pt x="30461" y="14471"/>
                      </a:cubicBezTo>
                      <a:moveTo>
                        <a:pt x="30461" y="0"/>
                      </a:moveTo>
                      <a:cubicBezTo>
                        <a:pt x="13675" y="0"/>
                        <a:pt x="0" y="13675"/>
                        <a:pt x="0" y="30461"/>
                      </a:cubicBezTo>
                      <a:cubicBezTo>
                        <a:pt x="0" y="47247"/>
                        <a:pt x="13675" y="60922"/>
                        <a:pt x="30461" y="60922"/>
                      </a:cubicBezTo>
                      <a:cubicBezTo>
                        <a:pt x="47247" y="60922"/>
                        <a:pt x="60922" y="47247"/>
                        <a:pt x="60922" y="30461"/>
                      </a:cubicBezTo>
                      <a:cubicBezTo>
                        <a:pt x="60922" y="13675"/>
                        <a:pt x="47247" y="0"/>
                        <a:pt x="30461" y="0"/>
                      </a:cubicBezTo>
                      <a:lnTo>
                        <a:pt x="30461" y="0"/>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Freihandform: Form 142">
                  <a:extLst>
                    <a:ext uri="{FF2B5EF4-FFF2-40B4-BE49-F238E27FC236}">
                      <a16:creationId xmlns:a16="http://schemas.microsoft.com/office/drawing/2014/main" id="{78065949-A4E5-1FC0-4ADD-900F79D5B3F0}"/>
                    </a:ext>
                  </a:extLst>
                </p:cNvPr>
                <p:cNvSpPr/>
                <p:nvPr/>
              </p:nvSpPr>
              <p:spPr>
                <a:xfrm>
                  <a:off x="3580758" y="5512047"/>
                  <a:ext cx="98328" cy="93842"/>
                </a:xfrm>
                <a:custGeom>
                  <a:avLst/>
                  <a:gdLst>
                    <a:gd name="connsiteX0" fmla="*/ 68085 w 98328"/>
                    <a:gd name="connsiteY0" fmla="*/ 93842 h 93842"/>
                    <a:gd name="connsiteX1" fmla="*/ 44353 w 98328"/>
                    <a:gd name="connsiteY1" fmla="*/ 71558 h 93842"/>
                    <a:gd name="connsiteX2" fmla="*/ 18740 w 98328"/>
                    <a:gd name="connsiteY2" fmla="*/ 71558 h 93842"/>
                    <a:gd name="connsiteX3" fmla="*/ 11432 w 98328"/>
                    <a:gd name="connsiteY3" fmla="*/ 70038 h 93842"/>
                    <a:gd name="connsiteX4" fmla="*/ 0 w 98328"/>
                    <a:gd name="connsiteY4" fmla="*/ 52746 h 93842"/>
                    <a:gd name="connsiteX5" fmla="*/ 0 w 98328"/>
                    <a:gd name="connsiteY5" fmla="*/ 18740 h 93842"/>
                    <a:gd name="connsiteX6" fmla="*/ 18740 w 98328"/>
                    <a:gd name="connsiteY6" fmla="*/ 0 h 93842"/>
                    <a:gd name="connsiteX7" fmla="*/ 79589 w 98328"/>
                    <a:gd name="connsiteY7" fmla="*/ 0 h 93842"/>
                    <a:gd name="connsiteX8" fmla="*/ 98328 w 98328"/>
                    <a:gd name="connsiteY8" fmla="*/ 18740 h 93842"/>
                    <a:gd name="connsiteX9" fmla="*/ 98328 w 98328"/>
                    <a:gd name="connsiteY9" fmla="*/ 52746 h 93842"/>
                    <a:gd name="connsiteX10" fmla="*/ 79589 w 98328"/>
                    <a:gd name="connsiteY10" fmla="*/ 71485 h 93842"/>
                    <a:gd name="connsiteX11" fmla="*/ 68012 w 98328"/>
                    <a:gd name="connsiteY11" fmla="*/ 71485 h 93842"/>
                    <a:gd name="connsiteX12" fmla="*/ 68012 w 98328"/>
                    <a:gd name="connsiteY12" fmla="*/ 93770 h 93842"/>
                    <a:gd name="connsiteX13" fmla="*/ 18812 w 98328"/>
                    <a:gd name="connsiteY13" fmla="*/ 7452 h 93842"/>
                    <a:gd name="connsiteX14" fmla="*/ 7452 w 98328"/>
                    <a:gd name="connsiteY14" fmla="*/ 18812 h 93842"/>
                    <a:gd name="connsiteX15" fmla="*/ 7452 w 98328"/>
                    <a:gd name="connsiteY15" fmla="*/ 52818 h 93842"/>
                    <a:gd name="connsiteX16" fmla="*/ 14398 w 98328"/>
                    <a:gd name="connsiteY16" fmla="*/ 63309 h 93842"/>
                    <a:gd name="connsiteX17" fmla="*/ 18812 w 98328"/>
                    <a:gd name="connsiteY17" fmla="*/ 64178 h 93842"/>
                    <a:gd name="connsiteX18" fmla="*/ 47319 w 98328"/>
                    <a:gd name="connsiteY18" fmla="*/ 64178 h 93842"/>
                    <a:gd name="connsiteX19" fmla="*/ 60705 w 98328"/>
                    <a:gd name="connsiteY19" fmla="*/ 76767 h 93842"/>
                    <a:gd name="connsiteX20" fmla="*/ 60705 w 98328"/>
                    <a:gd name="connsiteY20" fmla="*/ 64178 h 93842"/>
                    <a:gd name="connsiteX21" fmla="*/ 79661 w 98328"/>
                    <a:gd name="connsiteY21" fmla="*/ 64178 h 93842"/>
                    <a:gd name="connsiteX22" fmla="*/ 91021 w 98328"/>
                    <a:gd name="connsiteY22" fmla="*/ 52818 h 93842"/>
                    <a:gd name="connsiteX23" fmla="*/ 91021 w 98328"/>
                    <a:gd name="connsiteY23" fmla="*/ 18812 h 93842"/>
                    <a:gd name="connsiteX24" fmla="*/ 79661 w 98328"/>
                    <a:gd name="connsiteY24" fmla="*/ 7452 h 93842"/>
                    <a:gd name="connsiteX25" fmla="*/ 18812 w 98328"/>
                    <a:gd name="connsiteY25" fmla="*/ 7452 h 9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8328" h="93842">
                      <a:moveTo>
                        <a:pt x="68085" y="93842"/>
                      </a:moveTo>
                      <a:lnTo>
                        <a:pt x="44353" y="71558"/>
                      </a:lnTo>
                      <a:lnTo>
                        <a:pt x="18740" y="71558"/>
                      </a:lnTo>
                      <a:cubicBezTo>
                        <a:pt x="16207" y="71558"/>
                        <a:pt x="13747" y="71051"/>
                        <a:pt x="11432" y="70038"/>
                      </a:cubicBezTo>
                      <a:cubicBezTo>
                        <a:pt x="4486" y="67072"/>
                        <a:pt x="0" y="60270"/>
                        <a:pt x="0" y="52746"/>
                      </a:cubicBezTo>
                      <a:lnTo>
                        <a:pt x="0" y="18740"/>
                      </a:lnTo>
                      <a:cubicBezTo>
                        <a:pt x="0" y="8393"/>
                        <a:pt x="8393" y="0"/>
                        <a:pt x="18740" y="0"/>
                      </a:cubicBezTo>
                      <a:lnTo>
                        <a:pt x="79589" y="0"/>
                      </a:lnTo>
                      <a:cubicBezTo>
                        <a:pt x="89935" y="0"/>
                        <a:pt x="98328" y="8393"/>
                        <a:pt x="98328" y="18740"/>
                      </a:cubicBezTo>
                      <a:lnTo>
                        <a:pt x="98328" y="52746"/>
                      </a:lnTo>
                      <a:cubicBezTo>
                        <a:pt x="98328" y="63092"/>
                        <a:pt x="89935" y="71485"/>
                        <a:pt x="79589" y="71485"/>
                      </a:cubicBezTo>
                      <a:lnTo>
                        <a:pt x="68012" y="71485"/>
                      </a:lnTo>
                      <a:lnTo>
                        <a:pt x="68012" y="93770"/>
                      </a:lnTo>
                      <a:close/>
                      <a:moveTo>
                        <a:pt x="18812" y="7452"/>
                      </a:moveTo>
                      <a:cubicBezTo>
                        <a:pt x="12517" y="7452"/>
                        <a:pt x="7452" y="12517"/>
                        <a:pt x="7452" y="18812"/>
                      </a:cubicBezTo>
                      <a:lnTo>
                        <a:pt x="7452" y="52818"/>
                      </a:lnTo>
                      <a:cubicBezTo>
                        <a:pt x="7452" y="57376"/>
                        <a:pt x="10202" y="61500"/>
                        <a:pt x="14398" y="63309"/>
                      </a:cubicBezTo>
                      <a:cubicBezTo>
                        <a:pt x="15773" y="63888"/>
                        <a:pt x="17292" y="64178"/>
                        <a:pt x="18812" y="64178"/>
                      </a:cubicBezTo>
                      <a:lnTo>
                        <a:pt x="47319" y="64178"/>
                      </a:lnTo>
                      <a:lnTo>
                        <a:pt x="60705" y="76767"/>
                      </a:lnTo>
                      <a:lnTo>
                        <a:pt x="60705" y="64178"/>
                      </a:lnTo>
                      <a:lnTo>
                        <a:pt x="79661" y="64178"/>
                      </a:lnTo>
                      <a:cubicBezTo>
                        <a:pt x="85956" y="64178"/>
                        <a:pt x="91021" y="59113"/>
                        <a:pt x="91021" y="52818"/>
                      </a:cubicBezTo>
                      <a:lnTo>
                        <a:pt x="91021" y="18812"/>
                      </a:lnTo>
                      <a:cubicBezTo>
                        <a:pt x="91021" y="12517"/>
                        <a:pt x="85956" y="7452"/>
                        <a:pt x="79661" y="7452"/>
                      </a:cubicBezTo>
                      <a:lnTo>
                        <a:pt x="18812" y="7452"/>
                      </a:ln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Freihandform: Form 143">
                  <a:extLst>
                    <a:ext uri="{FF2B5EF4-FFF2-40B4-BE49-F238E27FC236}">
                      <a16:creationId xmlns:a16="http://schemas.microsoft.com/office/drawing/2014/main" id="{5DBA117B-A13C-514B-8965-98864E177862}"/>
                    </a:ext>
                  </a:extLst>
                </p:cNvPr>
                <p:cNvSpPr/>
                <p:nvPr/>
              </p:nvSpPr>
              <p:spPr>
                <a:xfrm>
                  <a:off x="3503340" y="5548224"/>
                  <a:ext cx="98328" cy="93770"/>
                </a:xfrm>
                <a:custGeom>
                  <a:avLst/>
                  <a:gdLst>
                    <a:gd name="connsiteX0" fmla="*/ 30316 w 98328"/>
                    <a:gd name="connsiteY0" fmla="*/ 93770 h 93770"/>
                    <a:gd name="connsiteX1" fmla="*/ 30316 w 98328"/>
                    <a:gd name="connsiteY1" fmla="*/ 71485 h 93770"/>
                    <a:gd name="connsiteX2" fmla="*/ 18740 w 98328"/>
                    <a:gd name="connsiteY2" fmla="*/ 71485 h 93770"/>
                    <a:gd name="connsiteX3" fmla="*/ 0 w 98328"/>
                    <a:gd name="connsiteY3" fmla="*/ 52746 h 93770"/>
                    <a:gd name="connsiteX4" fmla="*/ 0 w 98328"/>
                    <a:gd name="connsiteY4" fmla="*/ 18740 h 93770"/>
                    <a:gd name="connsiteX5" fmla="*/ 18740 w 98328"/>
                    <a:gd name="connsiteY5" fmla="*/ 0 h 93770"/>
                    <a:gd name="connsiteX6" fmla="*/ 70038 w 98328"/>
                    <a:gd name="connsiteY6" fmla="*/ 0 h 93770"/>
                    <a:gd name="connsiteX7" fmla="*/ 70038 w 98328"/>
                    <a:gd name="connsiteY7" fmla="*/ 7380 h 93770"/>
                    <a:gd name="connsiteX8" fmla="*/ 18740 w 98328"/>
                    <a:gd name="connsiteY8" fmla="*/ 7380 h 93770"/>
                    <a:gd name="connsiteX9" fmla="*/ 7380 w 98328"/>
                    <a:gd name="connsiteY9" fmla="*/ 18740 h 93770"/>
                    <a:gd name="connsiteX10" fmla="*/ 7380 w 98328"/>
                    <a:gd name="connsiteY10" fmla="*/ 52746 h 93770"/>
                    <a:gd name="connsiteX11" fmla="*/ 18740 w 98328"/>
                    <a:gd name="connsiteY11" fmla="*/ 64105 h 93770"/>
                    <a:gd name="connsiteX12" fmla="*/ 37696 w 98328"/>
                    <a:gd name="connsiteY12" fmla="*/ 64105 h 93770"/>
                    <a:gd name="connsiteX13" fmla="*/ 37696 w 98328"/>
                    <a:gd name="connsiteY13" fmla="*/ 76695 h 93770"/>
                    <a:gd name="connsiteX14" fmla="*/ 51082 w 98328"/>
                    <a:gd name="connsiteY14" fmla="*/ 64105 h 93770"/>
                    <a:gd name="connsiteX15" fmla="*/ 79589 w 98328"/>
                    <a:gd name="connsiteY15" fmla="*/ 64105 h 93770"/>
                    <a:gd name="connsiteX16" fmla="*/ 90948 w 98328"/>
                    <a:gd name="connsiteY16" fmla="*/ 52746 h 93770"/>
                    <a:gd name="connsiteX17" fmla="*/ 90948 w 98328"/>
                    <a:gd name="connsiteY17" fmla="*/ 42906 h 93770"/>
                    <a:gd name="connsiteX18" fmla="*/ 98328 w 98328"/>
                    <a:gd name="connsiteY18" fmla="*/ 42906 h 93770"/>
                    <a:gd name="connsiteX19" fmla="*/ 98328 w 98328"/>
                    <a:gd name="connsiteY19" fmla="*/ 52746 h 93770"/>
                    <a:gd name="connsiteX20" fmla="*/ 79589 w 98328"/>
                    <a:gd name="connsiteY20" fmla="*/ 71485 h 93770"/>
                    <a:gd name="connsiteX21" fmla="*/ 53976 w 98328"/>
                    <a:gd name="connsiteY21" fmla="*/ 71485 h 93770"/>
                    <a:gd name="connsiteX22" fmla="*/ 30244 w 98328"/>
                    <a:gd name="connsiteY22" fmla="*/ 93770 h 9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8328" h="93770">
                      <a:moveTo>
                        <a:pt x="30316" y="93770"/>
                      </a:moveTo>
                      <a:lnTo>
                        <a:pt x="30316" y="71485"/>
                      </a:lnTo>
                      <a:lnTo>
                        <a:pt x="18740" y="71485"/>
                      </a:lnTo>
                      <a:cubicBezTo>
                        <a:pt x="8393" y="71485"/>
                        <a:pt x="0" y="63092"/>
                        <a:pt x="0" y="52746"/>
                      </a:cubicBezTo>
                      <a:lnTo>
                        <a:pt x="0" y="18740"/>
                      </a:lnTo>
                      <a:cubicBezTo>
                        <a:pt x="0" y="8393"/>
                        <a:pt x="8393" y="0"/>
                        <a:pt x="18740" y="0"/>
                      </a:cubicBezTo>
                      <a:lnTo>
                        <a:pt x="70038" y="0"/>
                      </a:lnTo>
                      <a:lnTo>
                        <a:pt x="70038" y="7380"/>
                      </a:lnTo>
                      <a:lnTo>
                        <a:pt x="18740" y="7380"/>
                      </a:lnTo>
                      <a:cubicBezTo>
                        <a:pt x="12445" y="7380"/>
                        <a:pt x="7380" y="12445"/>
                        <a:pt x="7380" y="18740"/>
                      </a:cubicBezTo>
                      <a:lnTo>
                        <a:pt x="7380" y="52746"/>
                      </a:lnTo>
                      <a:cubicBezTo>
                        <a:pt x="7380" y="59040"/>
                        <a:pt x="12445" y="64105"/>
                        <a:pt x="18740" y="64105"/>
                      </a:cubicBezTo>
                      <a:lnTo>
                        <a:pt x="37696" y="64105"/>
                      </a:lnTo>
                      <a:lnTo>
                        <a:pt x="37696" y="76695"/>
                      </a:lnTo>
                      <a:lnTo>
                        <a:pt x="51082" y="64105"/>
                      </a:lnTo>
                      <a:lnTo>
                        <a:pt x="79589" y="64105"/>
                      </a:lnTo>
                      <a:cubicBezTo>
                        <a:pt x="85884" y="64105"/>
                        <a:pt x="90948" y="58968"/>
                        <a:pt x="90948" y="52746"/>
                      </a:cubicBezTo>
                      <a:lnTo>
                        <a:pt x="90948" y="42906"/>
                      </a:lnTo>
                      <a:lnTo>
                        <a:pt x="98328" y="42906"/>
                      </a:lnTo>
                      <a:lnTo>
                        <a:pt x="98328" y="52746"/>
                      </a:lnTo>
                      <a:cubicBezTo>
                        <a:pt x="98328" y="63092"/>
                        <a:pt x="89935" y="71485"/>
                        <a:pt x="79589" y="71485"/>
                      </a:cubicBezTo>
                      <a:lnTo>
                        <a:pt x="53976" y="71485"/>
                      </a:lnTo>
                      <a:lnTo>
                        <a:pt x="30244" y="93770"/>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43" name="Gruppieren 199">
              <a:extLst>
                <a:ext uri="{FF2B5EF4-FFF2-40B4-BE49-F238E27FC236}">
                  <a16:creationId xmlns:a16="http://schemas.microsoft.com/office/drawing/2014/main" id="{22820640-699A-611D-330C-9D0EA9F4FE6B}"/>
                </a:ext>
              </a:extLst>
            </p:cNvPr>
            <p:cNvGrpSpPr/>
            <p:nvPr/>
          </p:nvGrpSpPr>
          <p:grpSpPr>
            <a:xfrm>
              <a:off x="6468550" y="5449679"/>
              <a:ext cx="463062" cy="463062"/>
              <a:chOff x="6468550" y="5449679"/>
              <a:chExt cx="463062" cy="463062"/>
            </a:xfrm>
          </p:grpSpPr>
          <p:sp>
            <p:nvSpPr>
              <p:cNvPr id="86" name="Freihandform: Form 145">
                <a:extLst>
                  <a:ext uri="{FF2B5EF4-FFF2-40B4-BE49-F238E27FC236}">
                    <a16:creationId xmlns:a16="http://schemas.microsoft.com/office/drawing/2014/main" id="{05C6CFE6-4DCF-1967-C8CA-2BA8E9CBB573}"/>
                  </a:ext>
                </a:extLst>
              </p:cNvPr>
              <p:cNvSpPr/>
              <p:nvPr/>
            </p:nvSpPr>
            <p:spPr>
              <a:xfrm>
                <a:off x="6468550" y="5449679"/>
                <a:ext cx="463062" cy="463062"/>
              </a:xfrm>
              <a:custGeom>
                <a:avLst/>
                <a:gdLst>
                  <a:gd name="connsiteX0" fmla="*/ 463062 w 463062"/>
                  <a:gd name="connsiteY0" fmla="*/ 231531 h 463062"/>
                  <a:gd name="connsiteX1" fmla="*/ 231531 w 463062"/>
                  <a:gd name="connsiteY1" fmla="*/ 463062 h 463062"/>
                  <a:gd name="connsiteX2" fmla="*/ 0 w 463062"/>
                  <a:gd name="connsiteY2" fmla="*/ 231531 h 463062"/>
                  <a:gd name="connsiteX3" fmla="*/ 231531 w 463062"/>
                  <a:gd name="connsiteY3" fmla="*/ 0 h 463062"/>
                  <a:gd name="connsiteX4" fmla="*/ 463062 w 463062"/>
                  <a:gd name="connsiteY4" fmla="*/ 231531 h 46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62" h="463062">
                    <a:moveTo>
                      <a:pt x="463062" y="231531"/>
                    </a:moveTo>
                    <a:cubicBezTo>
                      <a:pt x="463062" y="359402"/>
                      <a:pt x="359402" y="463062"/>
                      <a:pt x="231531" y="463062"/>
                    </a:cubicBezTo>
                    <a:cubicBezTo>
                      <a:pt x="103660" y="463062"/>
                      <a:pt x="0" y="359402"/>
                      <a:pt x="0" y="231531"/>
                    </a:cubicBezTo>
                    <a:cubicBezTo>
                      <a:pt x="0" y="103660"/>
                      <a:pt x="103660" y="0"/>
                      <a:pt x="231531" y="0"/>
                    </a:cubicBezTo>
                    <a:cubicBezTo>
                      <a:pt x="359402" y="0"/>
                      <a:pt x="463062" y="103660"/>
                      <a:pt x="463062" y="231531"/>
                    </a:cubicBezTo>
                    <a:close/>
                  </a:path>
                </a:pathLst>
              </a:custGeom>
              <a:solidFill>
                <a:schemeClr val="bg1"/>
              </a:solidFill>
              <a:ln w="6350"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Freihandform: Form 146">
                <a:extLst>
                  <a:ext uri="{FF2B5EF4-FFF2-40B4-BE49-F238E27FC236}">
                    <a16:creationId xmlns:a16="http://schemas.microsoft.com/office/drawing/2014/main" id="{743144DE-439C-2638-4439-B30DDB176D9C}"/>
                  </a:ext>
                </a:extLst>
              </p:cNvPr>
              <p:cNvSpPr/>
              <p:nvPr/>
            </p:nvSpPr>
            <p:spPr>
              <a:xfrm>
                <a:off x="6601825" y="5535128"/>
                <a:ext cx="182185" cy="282612"/>
              </a:xfrm>
              <a:custGeom>
                <a:avLst/>
                <a:gdLst>
                  <a:gd name="connsiteX0" fmla="*/ 182186 w 182185"/>
                  <a:gd name="connsiteY0" fmla="*/ 0 h 282612"/>
                  <a:gd name="connsiteX1" fmla="*/ 42471 w 182185"/>
                  <a:gd name="connsiteY1" fmla="*/ 38637 h 282612"/>
                  <a:gd name="connsiteX2" fmla="*/ 42471 w 182185"/>
                  <a:gd name="connsiteY2" fmla="*/ 243108 h 282612"/>
                  <a:gd name="connsiteX3" fmla="*/ 28435 w 182185"/>
                  <a:gd name="connsiteY3" fmla="*/ 240213 h 282612"/>
                  <a:gd name="connsiteX4" fmla="*/ 0 w 182185"/>
                  <a:gd name="connsiteY4" fmla="*/ 261413 h 282612"/>
                  <a:gd name="connsiteX5" fmla="*/ 28435 w 182185"/>
                  <a:gd name="connsiteY5" fmla="*/ 282613 h 282612"/>
                  <a:gd name="connsiteX6" fmla="*/ 56870 w 182185"/>
                  <a:gd name="connsiteY6" fmla="*/ 261413 h 282612"/>
                  <a:gd name="connsiteX7" fmla="*/ 56870 w 182185"/>
                  <a:gd name="connsiteY7" fmla="*/ 261413 h 282612"/>
                  <a:gd name="connsiteX8" fmla="*/ 56870 w 182185"/>
                  <a:gd name="connsiteY8" fmla="*/ 96447 h 282612"/>
                  <a:gd name="connsiteX9" fmla="*/ 167643 w 182185"/>
                  <a:gd name="connsiteY9" fmla="*/ 65335 h 282612"/>
                  <a:gd name="connsiteX10" fmla="*/ 167643 w 182185"/>
                  <a:gd name="connsiteY10" fmla="*/ 208740 h 282612"/>
                  <a:gd name="connsiteX11" fmla="*/ 153606 w 182185"/>
                  <a:gd name="connsiteY11" fmla="*/ 205918 h 282612"/>
                  <a:gd name="connsiteX12" fmla="*/ 125171 w 182185"/>
                  <a:gd name="connsiteY12" fmla="*/ 227117 h 282612"/>
                  <a:gd name="connsiteX13" fmla="*/ 153606 w 182185"/>
                  <a:gd name="connsiteY13" fmla="*/ 248317 h 282612"/>
                  <a:gd name="connsiteX14" fmla="*/ 182041 w 182185"/>
                  <a:gd name="connsiteY14" fmla="*/ 227190 h 282612"/>
                  <a:gd name="connsiteX15" fmla="*/ 182041 w 182185"/>
                  <a:gd name="connsiteY15" fmla="*/ 227190 h 282612"/>
                  <a:gd name="connsiteX16" fmla="*/ 182041 w 182185"/>
                  <a:gd name="connsiteY16" fmla="*/ 0 h 282612"/>
                  <a:gd name="connsiteX17" fmla="*/ 56942 w 182185"/>
                  <a:gd name="connsiteY17" fmla="*/ 81398 h 282612"/>
                  <a:gd name="connsiteX18" fmla="*/ 56942 w 182185"/>
                  <a:gd name="connsiteY18" fmla="*/ 49634 h 282612"/>
                  <a:gd name="connsiteX19" fmla="*/ 167715 w 182185"/>
                  <a:gd name="connsiteY19" fmla="*/ 19029 h 282612"/>
                  <a:gd name="connsiteX20" fmla="*/ 167715 w 182185"/>
                  <a:gd name="connsiteY20" fmla="*/ 50286 h 282612"/>
                  <a:gd name="connsiteX21" fmla="*/ 56942 w 182185"/>
                  <a:gd name="connsiteY21" fmla="*/ 81398 h 2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185" h="282612">
                    <a:moveTo>
                      <a:pt x="182186" y="0"/>
                    </a:moveTo>
                    <a:lnTo>
                      <a:pt x="42471" y="38637"/>
                    </a:lnTo>
                    <a:lnTo>
                      <a:pt x="42471" y="243108"/>
                    </a:lnTo>
                    <a:cubicBezTo>
                      <a:pt x="38347" y="241371"/>
                      <a:pt x="33572" y="240213"/>
                      <a:pt x="28435" y="240213"/>
                    </a:cubicBezTo>
                    <a:cubicBezTo>
                      <a:pt x="12734" y="240213"/>
                      <a:pt x="0" y="249692"/>
                      <a:pt x="0" y="261413"/>
                    </a:cubicBezTo>
                    <a:cubicBezTo>
                      <a:pt x="0" y="273134"/>
                      <a:pt x="12734" y="282613"/>
                      <a:pt x="28435" y="282613"/>
                    </a:cubicBezTo>
                    <a:cubicBezTo>
                      <a:pt x="44136" y="282613"/>
                      <a:pt x="56870" y="273134"/>
                      <a:pt x="56870" y="261413"/>
                    </a:cubicBezTo>
                    <a:lnTo>
                      <a:pt x="56870" y="261413"/>
                    </a:lnTo>
                    <a:lnTo>
                      <a:pt x="56870" y="96447"/>
                    </a:lnTo>
                    <a:lnTo>
                      <a:pt x="167643" y="65335"/>
                    </a:lnTo>
                    <a:lnTo>
                      <a:pt x="167643" y="208740"/>
                    </a:lnTo>
                    <a:cubicBezTo>
                      <a:pt x="163519" y="207003"/>
                      <a:pt x="158743" y="205918"/>
                      <a:pt x="153606" y="205918"/>
                    </a:cubicBezTo>
                    <a:cubicBezTo>
                      <a:pt x="137906" y="205918"/>
                      <a:pt x="125171" y="215396"/>
                      <a:pt x="125171" y="227117"/>
                    </a:cubicBezTo>
                    <a:cubicBezTo>
                      <a:pt x="125171" y="238839"/>
                      <a:pt x="137906" y="248317"/>
                      <a:pt x="153606" y="248317"/>
                    </a:cubicBezTo>
                    <a:cubicBezTo>
                      <a:pt x="169307" y="248317"/>
                      <a:pt x="181969" y="238839"/>
                      <a:pt x="182041" y="227190"/>
                    </a:cubicBezTo>
                    <a:lnTo>
                      <a:pt x="182041" y="227190"/>
                    </a:lnTo>
                    <a:lnTo>
                      <a:pt x="182041" y="0"/>
                    </a:lnTo>
                    <a:close/>
                    <a:moveTo>
                      <a:pt x="56942" y="81398"/>
                    </a:moveTo>
                    <a:lnTo>
                      <a:pt x="56942" y="49634"/>
                    </a:lnTo>
                    <a:lnTo>
                      <a:pt x="167715" y="19029"/>
                    </a:lnTo>
                    <a:lnTo>
                      <a:pt x="167715" y="50286"/>
                    </a:lnTo>
                    <a:lnTo>
                      <a:pt x="56942" y="81398"/>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4" name="Gruppieren 198">
              <a:extLst>
                <a:ext uri="{FF2B5EF4-FFF2-40B4-BE49-F238E27FC236}">
                  <a16:creationId xmlns:a16="http://schemas.microsoft.com/office/drawing/2014/main" id="{0CFED7FE-8F7F-F4D5-6083-39968C10A436}"/>
                </a:ext>
              </a:extLst>
            </p:cNvPr>
            <p:cNvGrpSpPr/>
            <p:nvPr/>
          </p:nvGrpSpPr>
          <p:grpSpPr>
            <a:xfrm>
              <a:off x="5815497" y="5449679"/>
              <a:ext cx="463062" cy="463062"/>
              <a:chOff x="5815497" y="5449679"/>
              <a:chExt cx="463062" cy="463062"/>
            </a:xfrm>
          </p:grpSpPr>
          <p:sp>
            <p:nvSpPr>
              <p:cNvPr id="81" name="Ellipse 197">
                <a:extLst>
                  <a:ext uri="{FF2B5EF4-FFF2-40B4-BE49-F238E27FC236}">
                    <a16:creationId xmlns:a16="http://schemas.microsoft.com/office/drawing/2014/main" id="{72385809-DD98-EB5C-9997-4710FD65DF59}"/>
                  </a:ext>
                </a:extLst>
              </p:cNvPr>
              <p:cNvSpPr>
                <a:spLocks/>
              </p:cNvSpPr>
              <p:nvPr/>
            </p:nvSpPr>
            <p:spPr>
              <a:xfrm>
                <a:off x="5815497" y="5449679"/>
                <a:ext cx="463062" cy="463062"/>
              </a:xfrm>
              <a:prstGeom prst="ellipse">
                <a:avLst/>
              </a:pr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2" name="Freihandform: Form 150">
                <a:extLst>
                  <a:ext uri="{FF2B5EF4-FFF2-40B4-BE49-F238E27FC236}">
                    <a16:creationId xmlns:a16="http://schemas.microsoft.com/office/drawing/2014/main" id="{920A9BDC-EBF8-FCD5-3BCA-47B9EFEA5827}"/>
                  </a:ext>
                </a:extLst>
              </p:cNvPr>
              <p:cNvSpPr/>
              <p:nvPr/>
            </p:nvSpPr>
            <p:spPr>
              <a:xfrm>
                <a:off x="5950943" y="5507489"/>
                <a:ext cx="191013" cy="347513"/>
              </a:xfrm>
              <a:custGeom>
                <a:avLst/>
                <a:gdLst>
                  <a:gd name="connsiteX0" fmla="*/ 163302 w 191013"/>
                  <a:gd name="connsiteY0" fmla="*/ 347514 h 347513"/>
                  <a:gd name="connsiteX1" fmla="*/ 27711 w 191013"/>
                  <a:gd name="connsiteY1" fmla="*/ 347514 h 347513"/>
                  <a:gd name="connsiteX2" fmla="*/ 0 w 191013"/>
                  <a:gd name="connsiteY2" fmla="*/ 319802 h 347513"/>
                  <a:gd name="connsiteX3" fmla="*/ 0 w 191013"/>
                  <a:gd name="connsiteY3" fmla="*/ 27711 h 347513"/>
                  <a:gd name="connsiteX4" fmla="*/ 27711 w 191013"/>
                  <a:gd name="connsiteY4" fmla="*/ 0 h 347513"/>
                  <a:gd name="connsiteX5" fmla="*/ 163302 w 191013"/>
                  <a:gd name="connsiteY5" fmla="*/ 0 h 347513"/>
                  <a:gd name="connsiteX6" fmla="*/ 191013 w 191013"/>
                  <a:gd name="connsiteY6" fmla="*/ 27711 h 347513"/>
                  <a:gd name="connsiteX7" fmla="*/ 191013 w 191013"/>
                  <a:gd name="connsiteY7" fmla="*/ 319802 h 347513"/>
                  <a:gd name="connsiteX8" fmla="*/ 163302 w 191013"/>
                  <a:gd name="connsiteY8" fmla="*/ 347514 h 347513"/>
                  <a:gd name="connsiteX9" fmla="*/ 27711 w 191013"/>
                  <a:gd name="connsiteY9" fmla="*/ 14398 h 347513"/>
                  <a:gd name="connsiteX10" fmla="*/ 14471 w 191013"/>
                  <a:gd name="connsiteY10" fmla="*/ 27639 h 347513"/>
                  <a:gd name="connsiteX11" fmla="*/ 14471 w 191013"/>
                  <a:gd name="connsiteY11" fmla="*/ 319802 h 347513"/>
                  <a:gd name="connsiteX12" fmla="*/ 27711 w 191013"/>
                  <a:gd name="connsiteY12" fmla="*/ 333043 h 347513"/>
                  <a:gd name="connsiteX13" fmla="*/ 163302 w 191013"/>
                  <a:gd name="connsiteY13" fmla="*/ 333043 h 347513"/>
                  <a:gd name="connsiteX14" fmla="*/ 176542 w 191013"/>
                  <a:gd name="connsiteY14" fmla="*/ 319802 h 347513"/>
                  <a:gd name="connsiteX15" fmla="*/ 176542 w 191013"/>
                  <a:gd name="connsiteY15" fmla="*/ 27711 h 347513"/>
                  <a:gd name="connsiteX16" fmla="*/ 163302 w 191013"/>
                  <a:gd name="connsiteY16" fmla="*/ 14471 h 347513"/>
                  <a:gd name="connsiteX17" fmla="*/ 27711 w 191013"/>
                  <a:gd name="connsiteY17" fmla="*/ 14471 h 34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1013" h="347513">
                    <a:moveTo>
                      <a:pt x="163302" y="347514"/>
                    </a:moveTo>
                    <a:lnTo>
                      <a:pt x="27711" y="347514"/>
                    </a:lnTo>
                    <a:cubicBezTo>
                      <a:pt x="12445" y="347514"/>
                      <a:pt x="0" y="335069"/>
                      <a:pt x="0" y="319802"/>
                    </a:cubicBezTo>
                    <a:lnTo>
                      <a:pt x="0" y="27711"/>
                    </a:lnTo>
                    <a:cubicBezTo>
                      <a:pt x="0" y="12445"/>
                      <a:pt x="12445" y="0"/>
                      <a:pt x="27711" y="0"/>
                    </a:cubicBezTo>
                    <a:lnTo>
                      <a:pt x="163302" y="0"/>
                    </a:lnTo>
                    <a:cubicBezTo>
                      <a:pt x="178568" y="0"/>
                      <a:pt x="191013" y="12445"/>
                      <a:pt x="191013" y="27711"/>
                    </a:cubicBezTo>
                    <a:lnTo>
                      <a:pt x="191013" y="319802"/>
                    </a:lnTo>
                    <a:cubicBezTo>
                      <a:pt x="191013" y="335069"/>
                      <a:pt x="178568" y="347514"/>
                      <a:pt x="163302" y="347514"/>
                    </a:cubicBezTo>
                    <a:close/>
                    <a:moveTo>
                      <a:pt x="27711" y="14398"/>
                    </a:moveTo>
                    <a:cubicBezTo>
                      <a:pt x="20404" y="14398"/>
                      <a:pt x="14471" y="20331"/>
                      <a:pt x="14471" y="27639"/>
                    </a:cubicBezTo>
                    <a:lnTo>
                      <a:pt x="14471" y="319802"/>
                    </a:lnTo>
                    <a:cubicBezTo>
                      <a:pt x="14471" y="327110"/>
                      <a:pt x="20404" y="333043"/>
                      <a:pt x="27711" y="333043"/>
                    </a:cubicBezTo>
                    <a:lnTo>
                      <a:pt x="163302" y="333043"/>
                    </a:lnTo>
                    <a:cubicBezTo>
                      <a:pt x="170609" y="333043"/>
                      <a:pt x="176542" y="327110"/>
                      <a:pt x="176542" y="319802"/>
                    </a:cubicBezTo>
                    <a:lnTo>
                      <a:pt x="176542" y="27711"/>
                    </a:lnTo>
                    <a:cubicBezTo>
                      <a:pt x="176542" y="20404"/>
                      <a:pt x="170609" y="14471"/>
                      <a:pt x="163302" y="14471"/>
                    </a:cubicBezTo>
                    <a:lnTo>
                      <a:pt x="27711" y="14471"/>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Freihandform: Form 151">
                <a:extLst>
                  <a:ext uri="{FF2B5EF4-FFF2-40B4-BE49-F238E27FC236}">
                    <a16:creationId xmlns:a16="http://schemas.microsoft.com/office/drawing/2014/main" id="{78A8178B-5341-ACAC-EC26-6A51A1925FA4}"/>
                  </a:ext>
                </a:extLst>
              </p:cNvPr>
              <p:cNvSpPr/>
              <p:nvPr/>
            </p:nvSpPr>
            <p:spPr>
              <a:xfrm>
                <a:off x="6028433" y="5797047"/>
                <a:ext cx="35887" cy="35887"/>
              </a:xfrm>
              <a:custGeom>
                <a:avLst/>
                <a:gdLst>
                  <a:gd name="connsiteX0" fmla="*/ 35887 w 35887"/>
                  <a:gd name="connsiteY0" fmla="*/ 17944 h 35887"/>
                  <a:gd name="connsiteX1" fmla="*/ 17944 w 35887"/>
                  <a:gd name="connsiteY1" fmla="*/ 35887 h 35887"/>
                  <a:gd name="connsiteX2" fmla="*/ 0 w 35887"/>
                  <a:gd name="connsiteY2" fmla="*/ 17944 h 35887"/>
                  <a:gd name="connsiteX3" fmla="*/ 17944 w 35887"/>
                  <a:gd name="connsiteY3" fmla="*/ 0 h 35887"/>
                  <a:gd name="connsiteX4" fmla="*/ 35887 w 35887"/>
                  <a:gd name="connsiteY4" fmla="*/ 17944 h 35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7" h="35887">
                    <a:moveTo>
                      <a:pt x="35887" y="17944"/>
                    </a:moveTo>
                    <a:cubicBezTo>
                      <a:pt x="35887" y="27854"/>
                      <a:pt x="27854" y="35887"/>
                      <a:pt x="17944" y="35887"/>
                    </a:cubicBezTo>
                    <a:cubicBezTo>
                      <a:pt x="8034" y="35887"/>
                      <a:pt x="0" y="27854"/>
                      <a:pt x="0" y="17944"/>
                    </a:cubicBezTo>
                    <a:cubicBezTo>
                      <a:pt x="0" y="8034"/>
                      <a:pt x="8034" y="0"/>
                      <a:pt x="17944" y="0"/>
                    </a:cubicBezTo>
                    <a:cubicBezTo>
                      <a:pt x="27854" y="0"/>
                      <a:pt x="35887" y="8034"/>
                      <a:pt x="35887" y="17944"/>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Freihandform: Form 152">
                <a:extLst>
                  <a:ext uri="{FF2B5EF4-FFF2-40B4-BE49-F238E27FC236}">
                    <a16:creationId xmlns:a16="http://schemas.microsoft.com/office/drawing/2014/main" id="{F075A3A8-57D9-1D04-28BD-8FB16C4B6808}"/>
                  </a:ext>
                </a:extLst>
              </p:cNvPr>
              <p:cNvSpPr/>
              <p:nvPr/>
            </p:nvSpPr>
            <p:spPr>
              <a:xfrm>
                <a:off x="6019751" y="5529267"/>
                <a:ext cx="53613" cy="14470"/>
              </a:xfrm>
              <a:custGeom>
                <a:avLst/>
                <a:gdLst>
                  <a:gd name="connsiteX0" fmla="*/ 0 w 53613"/>
                  <a:gd name="connsiteY0" fmla="*/ 0 h 14470"/>
                  <a:gd name="connsiteX1" fmla="*/ 53614 w 53613"/>
                  <a:gd name="connsiteY1" fmla="*/ 0 h 14470"/>
                  <a:gd name="connsiteX2" fmla="*/ 53614 w 53613"/>
                  <a:gd name="connsiteY2" fmla="*/ 14471 h 14470"/>
                  <a:gd name="connsiteX3" fmla="*/ 0 w 53613"/>
                  <a:gd name="connsiteY3" fmla="*/ 14471 h 14470"/>
                </a:gdLst>
                <a:ahLst/>
                <a:cxnLst>
                  <a:cxn ang="0">
                    <a:pos x="connsiteX0" y="connsiteY0"/>
                  </a:cxn>
                  <a:cxn ang="0">
                    <a:pos x="connsiteX1" y="connsiteY1"/>
                  </a:cxn>
                  <a:cxn ang="0">
                    <a:pos x="connsiteX2" y="connsiteY2"/>
                  </a:cxn>
                  <a:cxn ang="0">
                    <a:pos x="connsiteX3" y="connsiteY3"/>
                  </a:cxn>
                </a:cxnLst>
                <a:rect l="l" t="t" r="r" b="b"/>
                <a:pathLst>
                  <a:path w="53613" h="14470">
                    <a:moveTo>
                      <a:pt x="0" y="0"/>
                    </a:moveTo>
                    <a:lnTo>
                      <a:pt x="53614" y="0"/>
                    </a:lnTo>
                    <a:lnTo>
                      <a:pt x="53614" y="14471"/>
                    </a:lnTo>
                    <a:lnTo>
                      <a:pt x="0" y="14471"/>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Freihandform: Form 153">
                <a:extLst>
                  <a:ext uri="{FF2B5EF4-FFF2-40B4-BE49-F238E27FC236}">
                    <a16:creationId xmlns:a16="http://schemas.microsoft.com/office/drawing/2014/main" id="{28C5FABB-74F5-338C-81DA-0DBA1442CA18}"/>
                  </a:ext>
                </a:extLst>
              </p:cNvPr>
              <p:cNvSpPr>
                <a:spLocks/>
              </p:cNvSpPr>
              <p:nvPr/>
            </p:nvSpPr>
            <p:spPr>
              <a:xfrm>
                <a:off x="5815497" y="5449679"/>
                <a:ext cx="463062" cy="463062"/>
              </a:xfrm>
              <a:custGeom>
                <a:avLst/>
                <a:gdLst>
                  <a:gd name="connsiteX0" fmla="*/ 231531 w 463062"/>
                  <a:gd name="connsiteY0" fmla="*/ 2749 h 463062"/>
                  <a:gd name="connsiteX1" fmla="*/ 460313 w 463062"/>
                  <a:gd name="connsiteY1" fmla="*/ 231531 h 463062"/>
                  <a:gd name="connsiteX2" fmla="*/ 231531 w 463062"/>
                  <a:gd name="connsiteY2" fmla="*/ 460313 h 463062"/>
                  <a:gd name="connsiteX3" fmla="*/ 2749 w 463062"/>
                  <a:gd name="connsiteY3" fmla="*/ 231531 h 463062"/>
                  <a:gd name="connsiteX4" fmla="*/ 231531 w 463062"/>
                  <a:gd name="connsiteY4" fmla="*/ 2749 h 463062"/>
                  <a:gd name="connsiteX5" fmla="*/ 231531 w 463062"/>
                  <a:gd name="connsiteY5" fmla="*/ 0 h 463062"/>
                  <a:gd name="connsiteX6" fmla="*/ 0 w 463062"/>
                  <a:gd name="connsiteY6" fmla="*/ 231531 h 463062"/>
                  <a:gd name="connsiteX7" fmla="*/ 231531 w 463062"/>
                  <a:gd name="connsiteY7" fmla="*/ 463062 h 463062"/>
                  <a:gd name="connsiteX8" fmla="*/ 463062 w 463062"/>
                  <a:gd name="connsiteY8" fmla="*/ 231531 h 463062"/>
                  <a:gd name="connsiteX9" fmla="*/ 231531 w 463062"/>
                  <a:gd name="connsiteY9" fmla="*/ 0 h 463062"/>
                  <a:gd name="connsiteX10" fmla="*/ 231531 w 463062"/>
                  <a:gd name="connsiteY10" fmla="*/ 0 h 46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3062" h="463062">
                    <a:moveTo>
                      <a:pt x="231531" y="2749"/>
                    </a:moveTo>
                    <a:cubicBezTo>
                      <a:pt x="357715" y="2749"/>
                      <a:pt x="460313" y="105347"/>
                      <a:pt x="460313" y="231531"/>
                    </a:cubicBezTo>
                    <a:cubicBezTo>
                      <a:pt x="460313" y="357715"/>
                      <a:pt x="357715" y="460313"/>
                      <a:pt x="231531" y="460313"/>
                    </a:cubicBezTo>
                    <a:cubicBezTo>
                      <a:pt x="105347" y="460313"/>
                      <a:pt x="2749" y="357715"/>
                      <a:pt x="2749" y="231531"/>
                    </a:cubicBezTo>
                    <a:cubicBezTo>
                      <a:pt x="2749" y="105347"/>
                      <a:pt x="105419" y="2749"/>
                      <a:pt x="231531" y="2749"/>
                    </a:cubicBezTo>
                    <a:moveTo>
                      <a:pt x="231531" y="0"/>
                    </a:moveTo>
                    <a:cubicBezTo>
                      <a:pt x="103682" y="0"/>
                      <a:pt x="0" y="103682"/>
                      <a:pt x="0" y="231531"/>
                    </a:cubicBezTo>
                    <a:cubicBezTo>
                      <a:pt x="0" y="359380"/>
                      <a:pt x="103682" y="463062"/>
                      <a:pt x="231531" y="463062"/>
                    </a:cubicBezTo>
                    <a:cubicBezTo>
                      <a:pt x="359380" y="463062"/>
                      <a:pt x="463062" y="359380"/>
                      <a:pt x="463062" y="231531"/>
                    </a:cubicBezTo>
                    <a:cubicBezTo>
                      <a:pt x="463062" y="103682"/>
                      <a:pt x="359452" y="0"/>
                      <a:pt x="231531" y="0"/>
                    </a:cubicBezTo>
                    <a:lnTo>
                      <a:pt x="231531" y="0"/>
                    </a:lnTo>
                    <a:close/>
                  </a:path>
                </a:pathLst>
              </a:custGeom>
              <a:solidFill>
                <a:schemeClr val="bg1"/>
              </a:solidFill>
              <a:ln w="3175"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5" name="Gruppieren 187">
              <a:extLst>
                <a:ext uri="{FF2B5EF4-FFF2-40B4-BE49-F238E27FC236}">
                  <a16:creationId xmlns:a16="http://schemas.microsoft.com/office/drawing/2014/main" id="{65FBBC60-F0EE-5F53-F562-82E42E95EE3B}"/>
                </a:ext>
              </a:extLst>
            </p:cNvPr>
            <p:cNvGrpSpPr/>
            <p:nvPr/>
          </p:nvGrpSpPr>
          <p:grpSpPr>
            <a:xfrm>
              <a:off x="2150794" y="5449679"/>
              <a:ext cx="463062" cy="463062"/>
              <a:chOff x="2150794" y="5449679"/>
              <a:chExt cx="463062" cy="463062"/>
            </a:xfrm>
          </p:grpSpPr>
          <p:sp>
            <p:nvSpPr>
              <p:cNvPr id="77" name="Freihandform: Form 155">
                <a:extLst>
                  <a:ext uri="{FF2B5EF4-FFF2-40B4-BE49-F238E27FC236}">
                    <a16:creationId xmlns:a16="http://schemas.microsoft.com/office/drawing/2014/main" id="{6848D1A6-7704-61F8-0DBB-886160D98565}"/>
                  </a:ext>
                </a:extLst>
              </p:cNvPr>
              <p:cNvSpPr/>
              <p:nvPr/>
            </p:nvSpPr>
            <p:spPr>
              <a:xfrm>
                <a:off x="2150794" y="5449679"/>
                <a:ext cx="463062" cy="463062"/>
              </a:xfrm>
              <a:custGeom>
                <a:avLst/>
                <a:gdLst>
                  <a:gd name="connsiteX0" fmla="*/ 463062 w 463062"/>
                  <a:gd name="connsiteY0" fmla="*/ 231531 h 463062"/>
                  <a:gd name="connsiteX1" fmla="*/ 231531 w 463062"/>
                  <a:gd name="connsiteY1" fmla="*/ 463062 h 463062"/>
                  <a:gd name="connsiteX2" fmla="*/ 0 w 463062"/>
                  <a:gd name="connsiteY2" fmla="*/ 231531 h 463062"/>
                  <a:gd name="connsiteX3" fmla="*/ 231531 w 463062"/>
                  <a:gd name="connsiteY3" fmla="*/ 0 h 463062"/>
                  <a:gd name="connsiteX4" fmla="*/ 463062 w 463062"/>
                  <a:gd name="connsiteY4" fmla="*/ 231531 h 46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62" h="463062">
                    <a:moveTo>
                      <a:pt x="463062" y="231531"/>
                    </a:moveTo>
                    <a:cubicBezTo>
                      <a:pt x="463062" y="359402"/>
                      <a:pt x="359402" y="463062"/>
                      <a:pt x="231531" y="463062"/>
                    </a:cubicBezTo>
                    <a:cubicBezTo>
                      <a:pt x="103660" y="463062"/>
                      <a:pt x="0" y="359402"/>
                      <a:pt x="0" y="231531"/>
                    </a:cubicBezTo>
                    <a:cubicBezTo>
                      <a:pt x="0" y="103660"/>
                      <a:pt x="103660" y="0"/>
                      <a:pt x="231531" y="0"/>
                    </a:cubicBezTo>
                    <a:cubicBezTo>
                      <a:pt x="359402" y="0"/>
                      <a:pt x="463062" y="103660"/>
                      <a:pt x="463062" y="231531"/>
                    </a:cubicBezTo>
                    <a:close/>
                  </a:path>
                </a:pathLst>
              </a:custGeom>
              <a:solidFill>
                <a:schemeClr val="bg1"/>
              </a:solidFill>
              <a:ln w="6350"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78" name="Grafik 101">
                <a:extLst>
                  <a:ext uri="{FF2B5EF4-FFF2-40B4-BE49-F238E27FC236}">
                    <a16:creationId xmlns:a16="http://schemas.microsoft.com/office/drawing/2014/main" id="{3E126B8C-AF84-68BC-83E0-D9CC07B27746}"/>
                  </a:ext>
                </a:extLst>
              </p:cNvPr>
              <p:cNvGrpSpPr/>
              <p:nvPr/>
            </p:nvGrpSpPr>
            <p:grpSpPr>
              <a:xfrm>
                <a:off x="2222785" y="5558860"/>
                <a:ext cx="319078" cy="260110"/>
                <a:chOff x="2222785" y="5558860"/>
                <a:chExt cx="319078" cy="260110"/>
              </a:xfrm>
              <a:solidFill>
                <a:srgbClr val="3C3B34"/>
              </a:solidFill>
            </p:grpSpPr>
            <p:sp>
              <p:nvSpPr>
                <p:cNvPr id="79" name="Freihandform: Form 157">
                  <a:extLst>
                    <a:ext uri="{FF2B5EF4-FFF2-40B4-BE49-F238E27FC236}">
                      <a16:creationId xmlns:a16="http://schemas.microsoft.com/office/drawing/2014/main" id="{31B4655A-82F7-222A-D326-45C10FFBC1E7}"/>
                    </a:ext>
                  </a:extLst>
                </p:cNvPr>
                <p:cNvSpPr/>
                <p:nvPr/>
              </p:nvSpPr>
              <p:spPr>
                <a:xfrm>
                  <a:off x="2222785" y="5558860"/>
                  <a:ext cx="319078" cy="227117"/>
                </a:xfrm>
                <a:custGeom>
                  <a:avLst/>
                  <a:gdLst>
                    <a:gd name="connsiteX0" fmla="*/ 319079 w 319078"/>
                    <a:gd name="connsiteY0" fmla="*/ 227117 h 227117"/>
                    <a:gd name="connsiteX1" fmla="*/ 0 w 319078"/>
                    <a:gd name="connsiteY1" fmla="*/ 227117 h 227117"/>
                    <a:gd name="connsiteX2" fmla="*/ 0 w 319078"/>
                    <a:gd name="connsiteY2" fmla="*/ 0 h 227117"/>
                    <a:gd name="connsiteX3" fmla="*/ 319079 w 319078"/>
                    <a:gd name="connsiteY3" fmla="*/ 0 h 227117"/>
                    <a:gd name="connsiteX4" fmla="*/ 319079 w 319078"/>
                    <a:gd name="connsiteY4" fmla="*/ 227117 h 227117"/>
                    <a:gd name="connsiteX5" fmla="*/ 14471 w 319078"/>
                    <a:gd name="connsiteY5" fmla="*/ 212647 h 227117"/>
                    <a:gd name="connsiteX6" fmla="*/ 304608 w 319078"/>
                    <a:gd name="connsiteY6" fmla="*/ 212647 h 227117"/>
                    <a:gd name="connsiteX7" fmla="*/ 304608 w 319078"/>
                    <a:gd name="connsiteY7" fmla="*/ 14471 h 227117"/>
                    <a:gd name="connsiteX8" fmla="*/ 14471 w 319078"/>
                    <a:gd name="connsiteY8" fmla="*/ 14471 h 227117"/>
                    <a:gd name="connsiteX9" fmla="*/ 14471 w 319078"/>
                    <a:gd name="connsiteY9" fmla="*/ 212647 h 22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78" h="227117">
                      <a:moveTo>
                        <a:pt x="319079" y="227117"/>
                      </a:moveTo>
                      <a:lnTo>
                        <a:pt x="0" y="227117"/>
                      </a:lnTo>
                      <a:lnTo>
                        <a:pt x="0" y="0"/>
                      </a:lnTo>
                      <a:lnTo>
                        <a:pt x="319079" y="0"/>
                      </a:lnTo>
                      <a:lnTo>
                        <a:pt x="319079" y="227117"/>
                      </a:lnTo>
                      <a:close/>
                      <a:moveTo>
                        <a:pt x="14471" y="212647"/>
                      </a:moveTo>
                      <a:lnTo>
                        <a:pt x="304608" y="212647"/>
                      </a:lnTo>
                      <a:lnTo>
                        <a:pt x="304608" y="14471"/>
                      </a:lnTo>
                      <a:lnTo>
                        <a:pt x="14471" y="14471"/>
                      </a:lnTo>
                      <a:lnTo>
                        <a:pt x="14471" y="212647"/>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Freihandform: Form 158">
                  <a:extLst>
                    <a:ext uri="{FF2B5EF4-FFF2-40B4-BE49-F238E27FC236}">
                      <a16:creationId xmlns:a16="http://schemas.microsoft.com/office/drawing/2014/main" id="{661D1B26-5E1B-6432-421F-DC7442AC572D}"/>
                    </a:ext>
                  </a:extLst>
                </p:cNvPr>
                <p:cNvSpPr/>
                <p:nvPr/>
              </p:nvSpPr>
              <p:spPr>
                <a:xfrm>
                  <a:off x="2324008" y="5800593"/>
                  <a:ext cx="115765" cy="18377"/>
                </a:xfrm>
                <a:custGeom>
                  <a:avLst/>
                  <a:gdLst>
                    <a:gd name="connsiteX0" fmla="*/ 115765 w 115765"/>
                    <a:gd name="connsiteY0" fmla="*/ 18378 h 18377"/>
                    <a:gd name="connsiteX1" fmla="*/ 0 w 115765"/>
                    <a:gd name="connsiteY1" fmla="*/ 18378 h 18377"/>
                    <a:gd name="connsiteX2" fmla="*/ 14471 w 115765"/>
                    <a:gd name="connsiteY2" fmla="*/ 0 h 18377"/>
                    <a:gd name="connsiteX3" fmla="*/ 101295 w 115765"/>
                    <a:gd name="connsiteY3" fmla="*/ 0 h 18377"/>
                    <a:gd name="connsiteX4" fmla="*/ 115765 w 115765"/>
                    <a:gd name="connsiteY4" fmla="*/ 18378 h 18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765" h="18377">
                      <a:moveTo>
                        <a:pt x="115765" y="18378"/>
                      </a:moveTo>
                      <a:lnTo>
                        <a:pt x="0" y="18378"/>
                      </a:lnTo>
                      <a:lnTo>
                        <a:pt x="14471" y="0"/>
                      </a:lnTo>
                      <a:lnTo>
                        <a:pt x="101295" y="0"/>
                      </a:lnTo>
                      <a:lnTo>
                        <a:pt x="115765" y="18378"/>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46" name="Gruppieren 194">
              <a:extLst>
                <a:ext uri="{FF2B5EF4-FFF2-40B4-BE49-F238E27FC236}">
                  <a16:creationId xmlns:a16="http://schemas.microsoft.com/office/drawing/2014/main" id="{E12A3068-37F3-B663-EA3B-0028A061C992}"/>
                </a:ext>
              </a:extLst>
            </p:cNvPr>
            <p:cNvGrpSpPr/>
            <p:nvPr/>
          </p:nvGrpSpPr>
          <p:grpSpPr>
            <a:xfrm>
              <a:off x="4131659" y="5449679"/>
              <a:ext cx="463062" cy="463062"/>
              <a:chOff x="4131659" y="5449679"/>
              <a:chExt cx="463062" cy="463062"/>
            </a:xfrm>
          </p:grpSpPr>
          <p:sp>
            <p:nvSpPr>
              <p:cNvPr id="73" name="Freihandform: Form 161">
                <a:extLst>
                  <a:ext uri="{FF2B5EF4-FFF2-40B4-BE49-F238E27FC236}">
                    <a16:creationId xmlns:a16="http://schemas.microsoft.com/office/drawing/2014/main" id="{EAA0E364-E307-735D-B129-79221F77359D}"/>
                  </a:ext>
                </a:extLst>
              </p:cNvPr>
              <p:cNvSpPr/>
              <p:nvPr/>
            </p:nvSpPr>
            <p:spPr>
              <a:xfrm>
                <a:off x="4131659" y="5449679"/>
                <a:ext cx="463062" cy="463062"/>
              </a:xfrm>
              <a:custGeom>
                <a:avLst/>
                <a:gdLst>
                  <a:gd name="connsiteX0" fmla="*/ 463062 w 463062"/>
                  <a:gd name="connsiteY0" fmla="*/ 231531 h 463062"/>
                  <a:gd name="connsiteX1" fmla="*/ 231531 w 463062"/>
                  <a:gd name="connsiteY1" fmla="*/ 463062 h 463062"/>
                  <a:gd name="connsiteX2" fmla="*/ 0 w 463062"/>
                  <a:gd name="connsiteY2" fmla="*/ 231531 h 463062"/>
                  <a:gd name="connsiteX3" fmla="*/ 231531 w 463062"/>
                  <a:gd name="connsiteY3" fmla="*/ 0 h 463062"/>
                  <a:gd name="connsiteX4" fmla="*/ 463062 w 463062"/>
                  <a:gd name="connsiteY4" fmla="*/ 231531 h 46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62" h="463062">
                    <a:moveTo>
                      <a:pt x="463062" y="231531"/>
                    </a:moveTo>
                    <a:cubicBezTo>
                      <a:pt x="463062" y="359402"/>
                      <a:pt x="359402" y="463062"/>
                      <a:pt x="231531" y="463062"/>
                    </a:cubicBezTo>
                    <a:cubicBezTo>
                      <a:pt x="103660" y="463062"/>
                      <a:pt x="0" y="359402"/>
                      <a:pt x="0" y="231531"/>
                    </a:cubicBezTo>
                    <a:cubicBezTo>
                      <a:pt x="0" y="103660"/>
                      <a:pt x="103660" y="0"/>
                      <a:pt x="231531" y="0"/>
                    </a:cubicBezTo>
                    <a:cubicBezTo>
                      <a:pt x="359402" y="0"/>
                      <a:pt x="463062" y="103660"/>
                      <a:pt x="463062" y="231531"/>
                    </a:cubicBezTo>
                    <a:close/>
                  </a:path>
                </a:pathLst>
              </a:custGeom>
              <a:solidFill>
                <a:schemeClr val="bg1"/>
              </a:solidFill>
              <a:ln w="6350"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Freihandform: Form 162">
                <a:extLst>
                  <a:ext uri="{FF2B5EF4-FFF2-40B4-BE49-F238E27FC236}">
                    <a16:creationId xmlns:a16="http://schemas.microsoft.com/office/drawing/2014/main" id="{B2761A41-7442-8066-5FB2-A2878D326E6C}"/>
                  </a:ext>
                </a:extLst>
              </p:cNvPr>
              <p:cNvSpPr/>
              <p:nvPr/>
            </p:nvSpPr>
            <p:spPr>
              <a:xfrm>
                <a:off x="4218700" y="5565950"/>
                <a:ext cx="293610" cy="159032"/>
              </a:xfrm>
              <a:custGeom>
                <a:avLst/>
                <a:gdLst>
                  <a:gd name="connsiteX0" fmla="*/ 242529 w 293610"/>
                  <a:gd name="connsiteY0" fmla="*/ 159033 h 159032"/>
                  <a:gd name="connsiteX1" fmla="*/ 83496 w 293610"/>
                  <a:gd name="connsiteY1" fmla="*/ 159033 h 159032"/>
                  <a:gd name="connsiteX2" fmla="*/ 33066 w 293610"/>
                  <a:gd name="connsiteY2" fmla="*/ 14326 h 159032"/>
                  <a:gd name="connsiteX3" fmla="*/ 0 w 293610"/>
                  <a:gd name="connsiteY3" fmla="*/ 14326 h 159032"/>
                  <a:gd name="connsiteX4" fmla="*/ 0 w 293610"/>
                  <a:gd name="connsiteY4" fmla="*/ 0 h 159032"/>
                  <a:gd name="connsiteX5" fmla="*/ 43267 w 293610"/>
                  <a:gd name="connsiteY5" fmla="*/ 0 h 159032"/>
                  <a:gd name="connsiteX6" fmla="*/ 93698 w 293610"/>
                  <a:gd name="connsiteY6" fmla="*/ 144707 h 159032"/>
                  <a:gd name="connsiteX7" fmla="*/ 232399 w 293610"/>
                  <a:gd name="connsiteY7" fmla="*/ 144707 h 159032"/>
                  <a:gd name="connsiteX8" fmla="*/ 273279 w 293610"/>
                  <a:gd name="connsiteY8" fmla="*/ 28941 h 159032"/>
                  <a:gd name="connsiteX9" fmla="*/ 81759 w 293610"/>
                  <a:gd name="connsiteY9" fmla="*/ 28941 h 159032"/>
                  <a:gd name="connsiteX10" fmla="*/ 81759 w 293610"/>
                  <a:gd name="connsiteY10" fmla="*/ 14543 h 159032"/>
                  <a:gd name="connsiteX11" fmla="*/ 293610 w 293610"/>
                  <a:gd name="connsiteY11" fmla="*/ 14543 h 159032"/>
                  <a:gd name="connsiteX12" fmla="*/ 242529 w 293610"/>
                  <a:gd name="connsiteY12" fmla="*/ 159033 h 159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3610" h="159032">
                    <a:moveTo>
                      <a:pt x="242529" y="159033"/>
                    </a:moveTo>
                    <a:lnTo>
                      <a:pt x="83496" y="159033"/>
                    </a:lnTo>
                    <a:lnTo>
                      <a:pt x="33066" y="14326"/>
                    </a:lnTo>
                    <a:lnTo>
                      <a:pt x="0" y="14326"/>
                    </a:lnTo>
                    <a:lnTo>
                      <a:pt x="0" y="0"/>
                    </a:lnTo>
                    <a:lnTo>
                      <a:pt x="43267" y="0"/>
                    </a:lnTo>
                    <a:lnTo>
                      <a:pt x="93698" y="144707"/>
                    </a:lnTo>
                    <a:lnTo>
                      <a:pt x="232399" y="144707"/>
                    </a:lnTo>
                    <a:lnTo>
                      <a:pt x="273279" y="28941"/>
                    </a:lnTo>
                    <a:lnTo>
                      <a:pt x="81759" y="28941"/>
                    </a:lnTo>
                    <a:lnTo>
                      <a:pt x="81759" y="14543"/>
                    </a:lnTo>
                    <a:lnTo>
                      <a:pt x="293610" y="14543"/>
                    </a:lnTo>
                    <a:lnTo>
                      <a:pt x="242529" y="159033"/>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Freihandform: Form 163">
                <a:extLst>
                  <a:ext uri="{FF2B5EF4-FFF2-40B4-BE49-F238E27FC236}">
                    <a16:creationId xmlns:a16="http://schemas.microsoft.com/office/drawing/2014/main" id="{7910F33D-4BFC-6477-5F31-51CB128B493F}"/>
                  </a:ext>
                </a:extLst>
              </p:cNvPr>
              <p:cNvSpPr/>
              <p:nvPr/>
            </p:nvSpPr>
            <p:spPr>
              <a:xfrm>
                <a:off x="4294888" y="5738441"/>
                <a:ext cx="59185" cy="59185"/>
              </a:xfrm>
              <a:custGeom>
                <a:avLst/>
                <a:gdLst>
                  <a:gd name="connsiteX0" fmla="*/ 29593 w 59185"/>
                  <a:gd name="connsiteY0" fmla="*/ 59185 h 59185"/>
                  <a:gd name="connsiteX1" fmla="*/ 0 w 59185"/>
                  <a:gd name="connsiteY1" fmla="*/ 29593 h 59185"/>
                  <a:gd name="connsiteX2" fmla="*/ 29593 w 59185"/>
                  <a:gd name="connsiteY2" fmla="*/ 0 h 59185"/>
                  <a:gd name="connsiteX3" fmla="*/ 59185 w 59185"/>
                  <a:gd name="connsiteY3" fmla="*/ 29593 h 59185"/>
                  <a:gd name="connsiteX4" fmla="*/ 29593 w 59185"/>
                  <a:gd name="connsiteY4" fmla="*/ 59185 h 59185"/>
                  <a:gd name="connsiteX5" fmla="*/ 29593 w 59185"/>
                  <a:gd name="connsiteY5" fmla="*/ 14905 h 59185"/>
                  <a:gd name="connsiteX6" fmla="*/ 14905 w 59185"/>
                  <a:gd name="connsiteY6" fmla="*/ 29593 h 59185"/>
                  <a:gd name="connsiteX7" fmla="*/ 29593 w 59185"/>
                  <a:gd name="connsiteY7" fmla="*/ 44280 h 59185"/>
                  <a:gd name="connsiteX8" fmla="*/ 44280 w 59185"/>
                  <a:gd name="connsiteY8" fmla="*/ 29593 h 59185"/>
                  <a:gd name="connsiteX9" fmla="*/ 29593 w 59185"/>
                  <a:gd name="connsiteY9" fmla="*/ 14905 h 5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185" h="59185">
                    <a:moveTo>
                      <a:pt x="29593" y="59185"/>
                    </a:moveTo>
                    <a:cubicBezTo>
                      <a:pt x="13313" y="59185"/>
                      <a:pt x="0" y="45944"/>
                      <a:pt x="0" y="29593"/>
                    </a:cubicBezTo>
                    <a:cubicBezTo>
                      <a:pt x="0" y="13241"/>
                      <a:pt x="13241" y="0"/>
                      <a:pt x="29593" y="0"/>
                    </a:cubicBezTo>
                    <a:cubicBezTo>
                      <a:pt x="45944" y="0"/>
                      <a:pt x="59185" y="13241"/>
                      <a:pt x="59185" y="29593"/>
                    </a:cubicBezTo>
                    <a:cubicBezTo>
                      <a:pt x="59185" y="45944"/>
                      <a:pt x="45944" y="59185"/>
                      <a:pt x="29593" y="59185"/>
                    </a:cubicBezTo>
                    <a:close/>
                    <a:moveTo>
                      <a:pt x="29593" y="14905"/>
                    </a:moveTo>
                    <a:cubicBezTo>
                      <a:pt x="21489" y="14905"/>
                      <a:pt x="14905" y="21489"/>
                      <a:pt x="14905" y="29593"/>
                    </a:cubicBezTo>
                    <a:cubicBezTo>
                      <a:pt x="14905" y="37696"/>
                      <a:pt x="21489" y="44280"/>
                      <a:pt x="29593" y="44280"/>
                    </a:cubicBezTo>
                    <a:cubicBezTo>
                      <a:pt x="37696" y="44280"/>
                      <a:pt x="44280" y="37696"/>
                      <a:pt x="44280" y="29593"/>
                    </a:cubicBezTo>
                    <a:cubicBezTo>
                      <a:pt x="44280" y="21489"/>
                      <a:pt x="37696" y="14905"/>
                      <a:pt x="29593" y="14905"/>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Freihandform: Form 164">
                <a:extLst>
                  <a:ext uri="{FF2B5EF4-FFF2-40B4-BE49-F238E27FC236}">
                    <a16:creationId xmlns:a16="http://schemas.microsoft.com/office/drawing/2014/main" id="{7B298FB2-340E-6774-6317-B4D3F346672C}"/>
                  </a:ext>
                </a:extLst>
              </p:cNvPr>
              <p:cNvSpPr/>
              <p:nvPr/>
            </p:nvSpPr>
            <p:spPr>
              <a:xfrm>
                <a:off x="4410075" y="5738441"/>
                <a:ext cx="59185" cy="59185"/>
              </a:xfrm>
              <a:custGeom>
                <a:avLst/>
                <a:gdLst>
                  <a:gd name="connsiteX0" fmla="*/ 29593 w 59185"/>
                  <a:gd name="connsiteY0" fmla="*/ 59185 h 59185"/>
                  <a:gd name="connsiteX1" fmla="*/ 0 w 59185"/>
                  <a:gd name="connsiteY1" fmla="*/ 29593 h 59185"/>
                  <a:gd name="connsiteX2" fmla="*/ 29593 w 59185"/>
                  <a:gd name="connsiteY2" fmla="*/ 0 h 59185"/>
                  <a:gd name="connsiteX3" fmla="*/ 59185 w 59185"/>
                  <a:gd name="connsiteY3" fmla="*/ 29593 h 59185"/>
                  <a:gd name="connsiteX4" fmla="*/ 29593 w 59185"/>
                  <a:gd name="connsiteY4" fmla="*/ 59185 h 59185"/>
                  <a:gd name="connsiteX5" fmla="*/ 29593 w 59185"/>
                  <a:gd name="connsiteY5" fmla="*/ 14905 h 59185"/>
                  <a:gd name="connsiteX6" fmla="*/ 14905 w 59185"/>
                  <a:gd name="connsiteY6" fmla="*/ 29593 h 59185"/>
                  <a:gd name="connsiteX7" fmla="*/ 29593 w 59185"/>
                  <a:gd name="connsiteY7" fmla="*/ 44280 h 59185"/>
                  <a:gd name="connsiteX8" fmla="*/ 44280 w 59185"/>
                  <a:gd name="connsiteY8" fmla="*/ 29593 h 59185"/>
                  <a:gd name="connsiteX9" fmla="*/ 29593 w 59185"/>
                  <a:gd name="connsiteY9" fmla="*/ 14905 h 5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185" h="59185">
                    <a:moveTo>
                      <a:pt x="29593" y="59185"/>
                    </a:moveTo>
                    <a:cubicBezTo>
                      <a:pt x="13313" y="59185"/>
                      <a:pt x="0" y="45944"/>
                      <a:pt x="0" y="29593"/>
                    </a:cubicBezTo>
                    <a:cubicBezTo>
                      <a:pt x="0" y="13241"/>
                      <a:pt x="13241" y="0"/>
                      <a:pt x="29593" y="0"/>
                    </a:cubicBezTo>
                    <a:cubicBezTo>
                      <a:pt x="45944" y="0"/>
                      <a:pt x="59185" y="13241"/>
                      <a:pt x="59185" y="29593"/>
                    </a:cubicBezTo>
                    <a:cubicBezTo>
                      <a:pt x="59185" y="45944"/>
                      <a:pt x="45944" y="59185"/>
                      <a:pt x="29593" y="59185"/>
                    </a:cubicBezTo>
                    <a:close/>
                    <a:moveTo>
                      <a:pt x="29593" y="14905"/>
                    </a:moveTo>
                    <a:cubicBezTo>
                      <a:pt x="21489" y="14905"/>
                      <a:pt x="14905" y="21489"/>
                      <a:pt x="14905" y="29593"/>
                    </a:cubicBezTo>
                    <a:cubicBezTo>
                      <a:pt x="14905" y="37696"/>
                      <a:pt x="21489" y="44280"/>
                      <a:pt x="29593" y="44280"/>
                    </a:cubicBezTo>
                    <a:cubicBezTo>
                      <a:pt x="37696" y="44280"/>
                      <a:pt x="44280" y="37696"/>
                      <a:pt x="44280" y="29593"/>
                    </a:cubicBezTo>
                    <a:cubicBezTo>
                      <a:pt x="44280" y="21489"/>
                      <a:pt x="37696" y="14905"/>
                      <a:pt x="29593" y="14905"/>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7" name="Gruppieren 196">
              <a:extLst>
                <a:ext uri="{FF2B5EF4-FFF2-40B4-BE49-F238E27FC236}">
                  <a16:creationId xmlns:a16="http://schemas.microsoft.com/office/drawing/2014/main" id="{D7627FAB-9C2B-DFD9-55EB-56261D841A48}"/>
                </a:ext>
              </a:extLst>
            </p:cNvPr>
            <p:cNvGrpSpPr/>
            <p:nvPr/>
          </p:nvGrpSpPr>
          <p:grpSpPr>
            <a:xfrm>
              <a:off x="5187132" y="5449679"/>
              <a:ext cx="463004" cy="462996"/>
              <a:chOff x="5187132" y="5449679"/>
              <a:chExt cx="463004" cy="462996"/>
            </a:xfrm>
          </p:grpSpPr>
          <p:sp>
            <p:nvSpPr>
              <p:cNvPr id="64" name="Ellipse 195">
                <a:extLst>
                  <a:ext uri="{FF2B5EF4-FFF2-40B4-BE49-F238E27FC236}">
                    <a16:creationId xmlns:a16="http://schemas.microsoft.com/office/drawing/2014/main" id="{8DD542B4-51F4-5A34-653E-2EE38B9B67C8}"/>
                  </a:ext>
                </a:extLst>
              </p:cNvPr>
              <p:cNvSpPr>
                <a:spLocks/>
              </p:cNvSpPr>
              <p:nvPr/>
            </p:nvSpPr>
            <p:spPr>
              <a:xfrm>
                <a:off x="5187132" y="5449679"/>
                <a:ext cx="463004" cy="462996"/>
              </a:xfrm>
              <a:prstGeom prst="ellipse">
                <a:avLst/>
              </a:pr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65" name="Grafik 104">
                <a:extLst>
                  <a:ext uri="{FF2B5EF4-FFF2-40B4-BE49-F238E27FC236}">
                    <a16:creationId xmlns:a16="http://schemas.microsoft.com/office/drawing/2014/main" id="{8B1600A7-6C6D-729E-A545-944807AFD2ED}"/>
                  </a:ext>
                </a:extLst>
              </p:cNvPr>
              <p:cNvGrpSpPr/>
              <p:nvPr/>
            </p:nvGrpSpPr>
            <p:grpSpPr>
              <a:xfrm>
                <a:off x="5278282" y="5495282"/>
                <a:ext cx="280720" cy="347737"/>
                <a:chOff x="5278282" y="5495282"/>
                <a:chExt cx="280720" cy="347737"/>
              </a:xfrm>
            </p:grpSpPr>
            <p:grpSp>
              <p:nvGrpSpPr>
                <p:cNvPr id="67" name="Grafik 104">
                  <a:extLst>
                    <a:ext uri="{FF2B5EF4-FFF2-40B4-BE49-F238E27FC236}">
                      <a16:creationId xmlns:a16="http://schemas.microsoft.com/office/drawing/2014/main" id="{A78CA8E5-3CF4-D6BC-DC8D-68712C5033BF}"/>
                    </a:ext>
                  </a:extLst>
                </p:cNvPr>
                <p:cNvGrpSpPr/>
                <p:nvPr/>
              </p:nvGrpSpPr>
              <p:grpSpPr>
                <a:xfrm>
                  <a:off x="5399956" y="5495282"/>
                  <a:ext cx="71181" cy="139963"/>
                  <a:chOff x="5399956" y="5495282"/>
                  <a:chExt cx="71181" cy="139963"/>
                </a:xfrm>
                <a:solidFill>
                  <a:srgbClr val="86BC25"/>
                </a:solidFill>
              </p:grpSpPr>
              <p:sp>
                <p:nvSpPr>
                  <p:cNvPr id="71" name="Freihandform: Form 175">
                    <a:extLst>
                      <a:ext uri="{FF2B5EF4-FFF2-40B4-BE49-F238E27FC236}">
                        <a16:creationId xmlns:a16="http://schemas.microsoft.com/office/drawing/2014/main" id="{2677BF08-4081-4BA9-2307-9297A0A17BEC}"/>
                      </a:ext>
                    </a:extLst>
                  </p:cNvPr>
                  <p:cNvSpPr/>
                  <p:nvPr/>
                </p:nvSpPr>
                <p:spPr>
                  <a:xfrm>
                    <a:off x="5408019" y="5495282"/>
                    <a:ext cx="63118" cy="82371"/>
                  </a:xfrm>
                  <a:custGeom>
                    <a:avLst/>
                    <a:gdLst>
                      <a:gd name="connsiteX0" fmla="*/ 56313 w 63118"/>
                      <a:gd name="connsiteY0" fmla="*/ 8 h 82371"/>
                      <a:gd name="connsiteX1" fmla="*/ 39987 w 63118"/>
                      <a:gd name="connsiteY1" fmla="*/ 16334 h 82371"/>
                      <a:gd name="connsiteX2" fmla="*/ 39987 w 63118"/>
                      <a:gd name="connsiteY2" fmla="*/ 16334 h 82371"/>
                      <a:gd name="connsiteX3" fmla="*/ 6805 w 63118"/>
                      <a:gd name="connsiteY3" fmla="*/ 49516 h 82371"/>
                      <a:gd name="connsiteX4" fmla="*/ 6805 w 63118"/>
                      <a:gd name="connsiteY4" fmla="*/ 49516 h 82371"/>
                      <a:gd name="connsiteX5" fmla="*/ 6805 w 63118"/>
                      <a:gd name="connsiteY5" fmla="*/ 82371 h 82371"/>
                      <a:gd name="connsiteX6" fmla="*/ 23196 w 63118"/>
                      <a:gd name="connsiteY6" fmla="*/ 65980 h 82371"/>
                      <a:gd name="connsiteX7" fmla="*/ 23196 w 63118"/>
                      <a:gd name="connsiteY7" fmla="*/ 65980 h 82371"/>
                      <a:gd name="connsiteX8" fmla="*/ 56419 w 63118"/>
                      <a:gd name="connsiteY8" fmla="*/ 32757 h 82371"/>
                      <a:gd name="connsiteX9" fmla="*/ 56419 w 63118"/>
                      <a:gd name="connsiteY9" fmla="*/ 32757 h 82371"/>
                      <a:gd name="connsiteX10" fmla="*/ 56313 w 63118"/>
                      <a:gd name="connsiteY10" fmla="*/ 0 h 82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118" h="82371">
                        <a:moveTo>
                          <a:pt x="56313" y="8"/>
                        </a:moveTo>
                        <a:lnTo>
                          <a:pt x="39987" y="16334"/>
                        </a:lnTo>
                        <a:lnTo>
                          <a:pt x="39987" y="16334"/>
                        </a:lnTo>
                        <a:lnTo>
                          <a:pt x="6805" y="49516"/>
                        </a:lnTo>
                        <a:lnTo>
                          <a:pt x="6805" y="49516"/>
                        </a:lnTo>
                        <a:cubicBezTo>
                          <a:pt x="-2268" y="58589"/>
                          <a:pt x="-2268" y="73298"/>
                          <a:pt x="6805" y="82371"/>
                        </a:cubicBezTo>
                        <a:lnTo>
                          <a:pt x="23196" y="65980"/>
                        </a:lnTo>
                        <a:lnTo>
                          <a:pt x="23196" y="65980"/>
                        </a:lnTo>
                        <a:lnTo>
                          <a:pt x="56419" y="32757"/>
                        </a:lnTo>
                        <a:lnTo>
                          <a:pt x="56419" y="32757"/>
                        </a:lnTo>
                        <a:cubicBezTo>
                          <a:pt x="65386" y="23676"/>
                          <a:pt x="65353" y="9041"/>
                          <a:pt x="56313" y="0"/>
                        </a:cubicBezTo>
                        <a:close/>
                      </a:path>
                    </a:pathLst>
                  </a:custGeom>
                  <a:solidFill>
                    <a:srgbClr val="86BC25"/>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Freihandform: Form 176">
                    <a:extLst>
                      <a:ext uri="{FF2B5EF4-FFF2-40B4-BE49-F238E27FC236}">
                        <a16:creationId xmlns:a16="http://schemas.microsoft.com/office/drawing/2014/main" id="{1BA68BA2-1AC5-C974-0622-FE361AA301B5}"/>
                      </a:ext>
                    </a:extLst>
                  </p:cNvPr>
                  <p:cNvSpPr/>
                  <p:nvPr/>
                </p:nvSpPr>
                <p:spPr>
                  <a:xfrm>
                    <a:off x="5399956" y="5552875"/>
                    <a:ext cx="63121" cy="82371"/>
                  </a:xfrm>
                  <a:custGeom>
                    <a:avLst/>
                    <a:gdLst>
                      <a:gd name="connsiteX0" fmla="*/ 56307 w 63121"/>
                      <a:gd name="connsiteY0" fmla="*/ 0 h 82371"/>
                      <a:gd name="connsiteX1" fmla="*/ 39981 w 63121"/>
                      <a:gd name="connsiteY1" fmla="*/ 16326 h 82371"/>
                      <a:gd name="connsiteX2" fmla="*/ 39981 w 63121"/>
                      <a:gd name="connsiteY2" fmla="*/ 16326 h 82371"/>
                      <a:gd name="connsiteX3" fmla="*/ 6799 w 63121"/>
                      <a:gd name="connsiteY3" fmla="*/ 49508 h 82371"/>
                      <a:gd name="connsiteX4" fmla="*/ 6799 w 63121"/>
                      <a:gd name="connsiteY4" fmla="*/ 49508 h 82371"/>
                      <a:gd name="connsiteX5" fmla="*/ 6766 w 63121"/>
                      <a:gd name="connsiteY5" fmla="*/ 49548 h 82371"/>
                      <a:gd name="connsiteX6" fmla="*/ 6766 w 63121"/>
                      <a:gd name="connsiteY6" fmla="*/ 49548 h 82371"/>
                      <a:gd name="connsiteX7" fmla="*/ 6807 w 63121"/>
                      <a:gd name="connsiteY7" fmla="*/ 82371 h 82371"/>
                      <a:gd name="connsiteX8" fmla="*/ 23223 w 63121"/>
                      <a:gd name="connsiteY8" fmla="*/ 65956 h 82371"/>
                      <a:gd name="connsiteX9" fmla="*/ 56421 w 63121"/>
                      <a:gd name="connsiteY9" fmla="*/ 32757 h 82371"/>
                      <a:gd name="connsiteX10" fmla="*/ 56421 w 63121"/>
                      <a:gd name="connsiteY10" fmla="*/ 32757 h 82371"/>
                      <a:gd name="connsiteX11" fmla="*/ 56323 w 63121"/>
                      <a:gd name="connsiteY11" fmla="*/ 0 h 82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121" h="82371">
                        <a:moveTo>
                          <a:pt x="56307" y="0"/>
                        </a:moveTo>
                        <a:lnTo>
                          <a:pt x="39981" y="16326"/>
                        </a:lnTo>
                        <a:lnTo>
                          <a:pt x="39981" y="16326"/>
                        </a:lnTo>
                        <a:lnTo>
                          <a:pt x="6799" y="49508"/>
                        </a:lnTo>
                        <a:lnTo>
                          <a:pt x="6799" y="49508"/>
                        </a:lnTo>
                        <a:lnTo>
                          <a:pt x="6766" y="49548"/>
                        </a:lnTo>
                        <a:lnTo>
                          <a:pt x="6766" y="49548"/>
                        </a:lnTo>
                        <a:cubicBezTo>
                          <a:pt x="-2266" y="58622"/>
                          <a:pt x="-2258" y="73306"/>
                          <a:pt x="6807" y="82371"/>
                        </a:cubicBezTo>
                        <a:lnTo>
                          <a:pt x="23223" y="65956"/>
                        </a:lnTo>
                        <a:lnTo>
                          <a:pt x="56421" y="32757"/>
                        </a:lnTo>
                        <a:lnTo>
                          <a:pt x="56421" y="32757"/>
                        </a:lnTo>
                        <a:cubicBezTo>
                          <a:pt x="65388" y="23676"/>
                          <a:pt x="65355" y="9041"/>
                          <a:pt x="56323" y="0"/>
                        </a:cubicBezTo>
                        <a:close/>
                      </a:path>
                    </a:pathLst>
                  </a:custGeom>
                  <a:solidFill>
                    <a:srgbClr val="86BC25"/>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8" name="Grafik 104">
                  <a:extLst>
                    <a:ext uri="{FF2B5EF4-FFF2-40B4-BE49-F238E27FC236}">
                      <a16:creationId xmlns:a16="http://schemas.microsoft.com/office/drawing/2014/main" id="{05C87901-10F7-9796-7981-DD0AD4387B01}"/>
                    </a:ext>
                  </a:extLst>
                </p:cNvPr>
                <p:cNvGrpSpPr/>
                <p:nvPr/>
              </p:nvGrpSpPr>
              <p:grpSpPr>
                <a:xfrm>
                  <a:off x="5278282" y="5609643"/>
                  <a:ext cx="280720" cy="233376"/>
                  <a:chOff x="5278282" y="5609643"/>
                  <a:chExt cx="280720" cy="233376"/>
                </a:xfrm>
                <a:solidFill>
                  <a:srgbClr val="92918A"/>
                </a:solidFill>
              </p:grpSpPr>
              <p:sp>
                <p:nvSpPr>
                  <p:cNvPr id="69" name="Freihandform: Form 178">
                    <a:extLst>
                      <a:ext uri="{FF2B5EF4-FFF2-40B4-BE49-F238E27FC236}">
                        <a16:creationId xmlns:a16="http://schemas.microsoft.com/office/drawing/2014/main" id="{1B692890-BEAA-A613-3927-536B0F2CB506}"/>
                      </a:ext>
                    </a:extLst>
                  </p:cNvPr>
                  <p:cNvSpPr/>
                  <p:nvPr/>
                </p:nvSpPr>
                <p:spPr>
                  <a:xfrm>
                    <a:off x="5436483" y="5609643"/>
                    <a:ext cx="122519" cy="233254"/>
                  </a:xfrm>
                  <a:custGeom>
                    <a:avLst/>
                    <a:gdLst>
                      <a:gd name="connsiteX0" fmla="*/ 100289 w 122519"/>
                      <a:gd name="connsiteY0" fmla="*/ 206091 h 233254"/>
                      <a:gd name="connsiteX1" fmla="*/ 122520 w 122519"/>
                      <a:gd name="connsiteY1" fmla="*/ 199345 h 233254"/>
                      <a:gd name="connsiteX2" fmla="*/ 93535 w 122519"/>
                      <a:gd name="connsiteY2" fmla="*/ 183861 h 233254"/>
                      <a:gd name="connsiteX3" fmla="*/ 93535 w 122519"/>
                      <a:gd name="connsiteY3" fmla="*/ 183861 h 233254"/>
                      <a:gd name="connsiteX4" fmla="*/ 71321 w 122519"/>
                      <a:gd name="connsiteY4" fmla="*/ 190599 h 233254"/>
                      <a:gd name="connsiteX5" fmla="*/ 51043 w 122519"/>
                      <a:gd name="connsiteY5" fmla="*/ 123769 h 233254"/>
                      <a:gd name="connsiteX6" fmla="*/ 82012 w 122519"/>
                      <a:gd name="connsiteY6" fmla="*/ 65907 h 233254"/>
                      <a:gd name="connsiteX7" fmla="*/ 82012 w 122519"/>
                      <a:gd name="connsiteY7" fmla="*/ 65907 h 233254"/>
                      <a:gd name="connsiteX8" fmla="*/ 68716 w 122519"/>
                      <a:gd name="connsiteY8" fmla="*/ 22091 h 233254"/>
                      <a:gd name="connsiteX9" fmla="*/ 68716 w 122519"/>
                      <a:gd name="connsiteY9" fmla="*/ 22091 h 233254"/>
                      <a:gd name="connsiteX10" fmla="*/ 62011 w 122519"/>
                      <a:gd name="connsiteY10" fmla="*/ 0 h 233254"/>
                      <a:gd name="connsiteX11" fmla="*/ 46486 w 122519"/>
                      <a:gd name="connsiteY11" fmla="*/ 28837 h 233254"/>
                      <a:gd name="connsiteX12" fmla="*/ 46486 w 122519"/>
                      <a:gd name="connsiteY12" fmla="*/ 28837 h 233254"/>
                      <a:gd name="connsiteX13" fmla="*/ 46527 w 122519"/>
                      <a:gd name="connsiteY13" fmla="*/ 28976 h 233254"/>
                      <a:gd name="connsiteX14" fmla="*/ 46527 w 122519"/>
                      <a:gd name="connsiteY14" fmla="*/ 28976 h 233254"/>
                      <a:gd name="connsiteX15" fmla="*/ 59749 w 122519"/>
                      <a:gd name="connsiteY15" fmla="*/ 72555 h 233254"/>
                      <a:gd name="connsiteX16" fmla="*/ 59749 w 122519"/>
                      <a:gd name="connsiteY16" fmla="*/ 72555 h 233254"/>
                      <a:gd name="connsiteX17" fmla="*/ 44256 w 122519"/>
                      <a:gd name="connsiteY17" fmla="*/ 101531 h 233254"/>
                      <a:gd name="connsiteX18" fmla="*/ 44256 w 122519"/>
                      <a:gd name="connsiteY18" fmla="*/ 101531 h 233254"/>
                      <a:gd name="connsiteX19" fmla="*/ 22059 w 122519"/>
                      <a:gd name="connsiteY19" fmla="*/ 108268 h 233254"/>
                      <a:gd name="connsiteX20" fmla="*/ 22059 w 122519"/>
                      <a:gd name="connsiteY20" fmla="*/ 108268 h 233254"/>
                      <a:gd name="connsiteX21" fmla="*/ 0 w 122519"/>
                      <a:gd name="connsiteY21" fmla="*/ 114965 h 233254"/>
                      <a:gd name="connsiteX22" fmla="*/ 28805 w 122519"/>
                      <a:gd name="connsiteY22" fmla="*/ 130499 h 233254"/>
                      <a:gd name="connsiteX23" fmla="*/ 49083 w 122519"/>
                      <a:gd name="connsiteY23" fmla="*/ 197336 h 233254"/>
                      <a:gd name="connsiteX24" fmla="*/ 26199 w 122519"/>
                      <a:gd name="connsiteY24" fmla="*/ 204278 h 233254"/>
                      <a:gd name="connsiteX25" fmla="*/ 26175 w 122519"/>
                      <a:gd name="connsiteY25" fmla="*/ 204278 h 233254"/>
                      <a:gd name="connsiteX26" fmla="*/ 10715 w 122519"/>
                      <a:gd name="connsiteY26" fmla="*/ 233254 h 233254"/>
                      <a:gd name="connsiteX27" fmla="*/ 32921 w 122519"/>
                      <a:gd name="connsiteY27" fmla="*/ 226517 h 233254"/>
                      <a:gd name="connsiteX28" fmla="*/ 32921 w 122519"/>
                      <a:gd name="connsiteY28" fmla="*/ 226517 h 233254"/>
                      <a:gd name="connsiteX29" fmla="*/ 55829 w 122519"/>
                      <a:gd name="connsiteY29" fmla="*/ 219567 h 233254"/>
                      <a:gd name="connsiteX30" fmla="*/ 55829 w 122519"/>
                      <a:gd name="connsiteY30" fmla="*/ 219567 h 233254"/>
                      <a:gd name="connsiteX31" fmla="*/ 59782 w 122519"/>
                      <a:gd name="connsiteY31" fmla="*/ 218366 h 233254"/>
                      <a:gd name="connsiteX32" fmla="*/ 100273 w 122519"/>
                      <a:gd name="connsiteY32" fmla="*/ 206075 h 233254"/>
                      <a:gd name="connsiteX33" fmla="*/ 100273 w 122519"/>
                      <a:gd name="connsiteY33" fmla="*/ 206075 h 23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2519" h="233254">
                        <a:moveTo>
                          <a:pt x="100289" y="206091"/>
                        </a:moveTo>
                        <a:lnTo>
                          <a:pt x="122520" y="199345"/>
                        </a:lnTo>
                        <a:cubicBezTo>
                          <a:pt x="118787" y="187062"/>
                          <a:pt x="105818" y="180129"/>
                          <a:pt x="93535" y="183861"/>
                        </a:cubicBezTo>
                        <a:lnTo>
                          <a:pt x="93535" y="183861"/>
                        </a:lnTo>
                        <a:lnTo>
                          <a:pt x="71321" y="190599"/>
                        </a:lnTo>
                        <a:lnTo>
                          <a:pt x="51043" y="123769"/>
                        </a:lnTo>
                        <a:cubicBezTo>
                          <a:pt x="75544" y="116313"/>
                          <a:pt x="89395" y="90416"/>
                          <a:pt x="82012" y="65907"/>
                        </a:cubicBezTo>
                        <a:lnTo>
                          <a:pt x="82012" y="65907"/>
                        </a:lnTo>
                        <a:lnTo>
                          <a:pt x="68716" y="22091"/>
                        </a:lnTo>
                        <a:lnTo>
                          <a:pt x="68716" y="22091"/>
                        </a:lnTo>
                        <a:lnTo>
                          <a:pt x="62011" y="0"/>
                        </a:lnTo>
                        <a:cubicBezTo>
                          <a:pt x="49777" y="3716"/>
                          <a:pt x="42852" y="16603"/>
                          <a:pt x="46486" y="28837"/>
                        </a:cubicBezTo>
                        <a:lnTo>
                          <a:pt x="46486" y="28837"/>
                        </a:lnTo>
                        <a:lnTo>
                          <a:pt x="46527" y="28976"/>
                        </a:lnTo>
                        <a:lnTo>
                          <a:pt x="46527" y="28976"/>
                        </a:lnTo>
                        <a:lnTo>
                          <a:pt x="59749" y="72555"/>
                        </a:lnTo>
                        <a:lnTo>
                          <a:pt x="59749" y="72555"/>
                        </a:lnTo>
                        <a:cubicBezTo>
                          <a:pt x="63473" y="84838"/>
                          <a:pt x="56531" y="97807"/>
                          <a:pt x="44256" y="101531"/>
                        </a:cubicBezTo>
                        <a:lnTo>
                          <a:pt x="44256" y="101531"/>
                        </a:lnTo>
                        <a:lnTo>
                          <a:pt x="22059" y="108268"/>
                        </a:lnTo>
                        <a:lnTo>
                          <a:pt x="22059" y="108268"/>
                        </a:lnTo>
                        <a:lnTo>
                          <a:pt x="0" y="114965"/>
                        </a:lnTo>
                        <a:cubicBezTo>
                          <a:pt x="3708" y="127183"/>
                          <a:pt x="16579" y="134108"/>
                          <a:pt x="28805" y="130499"/>
                        </a:cubicBezTo>
                        <a:lnTo>
                          <a:pt x="49083" y="197336"/>
                        </a:lnTo>
                        <a:lnTo>
                          <a:pt x="26199" y="204278"/>
                        </a:lnTo>
                        <a:lnTo>
                          <a:pt x="26175" y="204278"/>
                        </a:lnTo>
                        <a:cubicBezTo>
                          <a:pt x="13908" y="208027"/>
                          <a:pt x="6991" y="220988"/>
                          <a:pt x="10715" y="233254"/>
                        </a:cubicBezTo>
                        <a:lnTo>
                          <a:pt x="32921" y="226517"/>
                        </a:lnTo>
                        <a:lnTo>
                          <a:pt x="32921" y="226517"/>
                        </a:lnTo>
                        <a:lnTo>
                          <a:pt x="55829" y="219567"/>
                        </a:lnTo>
                        <a:lnTo>
                          <a:pt x="55829" y="219567"/>
                        </a:lnTo>
                        <a:lnTo>
                          <a:pt x="59782" y="218366"/>
                        </a:lnTo>
                        <a:lnTo>
                          <a:pt x="100273" y="206075"/>
                        </a:lnTo>
                        <a:lnTo>
                          <a:pt x="100273" y="206075"/>
                        </a:lnTo>
                        <a:close/>
                      </a:path>
                    </a:pathLst>
                  </a:custGeom>
                  <a:solidFill>
                    <a:schemeClr val="tx2"/>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Freihandform: Form 179">
                    <a:extLst>
                      <a:ext uri="{FF2B5EF4-FFF2-40B4-BE49-F238E27FC236}">
                        <a16:creationId xmlns:a16="http://schemas.microsoft.com/office/drawing/2014/main" id="{489E847E-61E0-0AB7-3E21-9BE6F86A4397}"/>
                      </a:ext>
                    </a:extLst>
                  </p:cNvPr>
                  <p:cNvSpPr/>
                  <p:nvPr/>
                </p:nvSpPr>
                <p:spPr>
                  <a:xfrm>
                    <a:off x="5278282" y="5609929"/>
                    <a:ext cx="172337" cy="233090"/>
                  </a:xfrm>
                  <a:custGeom>
                    <a:avLst/>
                    <a:gdLst>
                      <a:gd name="connsiteX0" fmla="*/ 152337 w 172337"/>
                      <a:gd name="connsiteY0" fmla="*/ 99579 h 233090"/>
                      <a:gd name="connsiteX1" fmla="*/ 165583 w 172337"/>
                      <a:gd name="connsiteY1" fmla="*/ 56000 h 233090"/>
                      <a:gd name="connsiteX2" fmla="*/ 165583 w 172337"/>
                      <a:gd name="connsiteY2" fmla="*/ 56000 h 233090"/>
                      <a:gd name="connsiteX3" fmla="*/ 172337 w 172337"/>
                      <a:gd name="connsiteY3" fmla="*/ 33770 h 233090"/>
                      <a:gd name="connsiteX4" fmla="*/ 143394 w 172337"/>
                      <a:gd name="connsiteY4" fmla="*/ 49099 h 233090"/>
                      <a:gd name="connsiteX5" fmla="*/ 143394 w 172337"/>
                      <a:gd name="connsiteY5" fmla="*/ 49099 h 233090"/>
                      <a:gd name="connsiteX6" fmla="*/ 130107 w 172337"/>
                      <a:gd name="connsiteY6" fmla="*/ 92817 h 233090"/>
                      <a:gd name="connsiteX7" fmla="*/ 130107 w 172337"/>
                      <a:gd name="connsiteY7" fmla="*/ 92817 h 233090"/>
                      <a:gd name="connsiteX8" fmla="*/ 101114 w 172337"/>
                      <a:gd name="connsiteY8" fmla="*/ 108285 h 233090"/>
                      <a:gd name="connsiteX9" fmla="*/ 101114 w 172337"/>
                      <a:gd name="connsiteY9" fmla="*/ 108285 h 233090"/>
                      <a:gd name="connsiteX10" fmla="*/ 78949 w 172337"/>
                      <a:gd name="connsiteY10" fmla="*/ 101547 h 233090"/>
                      <a:gd name="connsiteX11" fmla="*/ 78949 w 172337"/>
                      <a:gd name="connsiteY11" fmla="*/ 101547 h 233090"/>
                      <a:gd name="connsiteX12" fmla="*/ 63473 w 172337"/>
                      <a:gd name="connsiteY12" fmla="*/ 72563 h 233090"/>
                      <a:gd name="connsiteX13" fmla="*/ 63473 w 172337"/>
                      <a:gd name="connsiteY13" fmla="*/ 72563 h 233090"/>
                      <a:gd name="connsiteX14" fmla="*/ 76720 w 172337"/>
                      <a:gd name="connsiteY14" fmla="*/ 28984 h 233090"/>
                      <a:gd name="connsiteX15" fmla="*/ 76720 w 172337"/>
                      <a:gd name="connsiteY15" fmla="*/ 28984 h 233090"/>
                      <a:gd name="connsiteX16" fmla="*/ 76760 w 172337"/>
                      <a:gd name="connsiteY16" fmla="*/ 28845 h 233090"/>
                      <a:gd name="connsiteX17" fmla="*/ 76760 w 172337"/>
                      <a:gd name="connsiteY17" fmla="*/ 28845 h 233090"/>
                      <a:gd name="connsiteX18" fmla="*/ 61252 w 172337"/>
                      <a:gd name="connsiteY18" fmla="*/ 0 h 233090"/>
                      <a:gd name="connsiteX19" fmla="*/ 54538 w 172337"/>
                      <a:gd name="connsiteY19" fmla="*/ 22091 h 233090"/>
                      <a:gd name="connsiteX20" fmla="*/ 54538 w 172337"/>
                      <a:gd name="connsiteY20" fmla="*/ 22091 h 233090"/>
                      <a:gd name="connsiteX21" fmla="*/ 41218 w 172337"/>
                      <a:gd name="connsiteY21" fmla="*/ 65899 h 233090"/>
                      <a:gd name="connsiteX22" fmla="*/ 41218 w 172337"/>
                      <a:gd name="connsiteY22" fmla="*/ 65899 h 233090"/>
                      <a:gd name="connsiteX23" fmla="*/ 72171 w 172337"/>
                      <a:gd name="connsiteY23" fmla="*/ 123777 h 233090"/>
                      <a:gd name="connsiteX24" fmla="*/ 51860 w 172337"/>
                      <a:gd name="connsiteY24" fmla="*/ 190599 h 233090"/>
                      <a:gd name="connsiteX25" fmla="*/ 28960 w 172337"/>
                      <a:gd name="connsiteY25" fmla="*/ 183632 h 233090"/>
                      <a:gd name="connsiteX26" fmla="*/ 28960 w 172337"/>
                      <a:gd name="connsiteY26" fmla="*/ 183632 h 233090"/>
                      <a:gd name="connsiteX27" fmla="*/ 0 w 172337"/>
                      <a:gd name="connsiteY27" fmla="*/ 199117 h 233090"/>
                      <a:gd name="connsiteX28" fmla="*/ 22206 w 172337"/>
                      <a:gd name="connsiteY28" fmla="*/ 205863 h 233090"/>
                      <a:gd name="connsiteX29" fmla="*/ 22206 w 172337"/>
                      <a:gd name="connsiteY29" fmla="*/ 205863 h 233090"/>
                      <a:gd name="connsiteX30" fmla="*/ 89599 w 172337"/>
                      <a:gd name="connsiteY30" fmla="*/ 226345 h 233090"/>
                      <a:gd name="connsiteX31" fmla="*/ 89599 w 172337"/>
                      <a:gd name="connsiteY31" fmla="*/ 226345 h 233090"/>
                      <a:gd name="connsiteX32" fmla="*/ 111788 w 172337"/>
                      <a:gd name="connsiteY32" fmla="*/ 233091 h 233090"/>
                      <a:gd name="connsiteX33" fmla="*/ 96312 w 172337"/>
                      <a:gd name="connsiteY33" fmla="*/ 204098 h 233090"/>
                      <a:gd name="connsiteX34" fmla="*/ 96312 w 172337"/>
                      <a:gd name="connsiteY34" fmla="*/ 204098 h 233090"/>
                      <a:gd name="connsiteX35" fmla="*/ 74106 w 172337"/>
                      <a:gd name="connsiteY35" fmla="*/ 197353 h 233090"/>
                      <a:gd name="connsiteX36" fmla="*/ 94417 w 172337"/>
                      <a:gd name="connsiteY36" fmla="*/ 130531 h 233090"/>
                      <a:gd name="connsiteX37" fmla="*/ 152337 w 172337"/>
                      <a:gd name="connsiteY37" fmla="*/ 99669 h 233090"/>
                      <a:gd name="connsiteX38" fmla="*/ 152337 w 172337"/>
                      <a:gd name="connsiteY38" fmla="*/ 99669 h 233090"/>
                      <a:gd name="connsiteX39" fmla="*/ 152361 w 172337"/>
                      <a:gd name="connsiteY39" fmla="*/ 99579 h 233090"/>
                      <a:gd name="connsiteX40" fmla="*/ 152361 w 172337"/>
                      <a:gd name="connsiteY40" fmla="*/ 99579 h 23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2337" h="233090">
                        <a:moveTo>
                          <a:pt x="152337" y="99579"/>
                        </a:moveTo>
                        <a:lnTo>
                          <a:pt x="165583" y="56000"/>
                        </a:lnTo>
                        <a:lnTo>
                          <a:pt x="165583" y="56000"/>
                        </a:lnTo>
                        <a:lnTo>
                          <a:pt x="172337" y="33770"/>
                        </a:lnTo>
                        <a:cubicBezTo>
                          <a:pt x="160103" y="30054"/>
                          <a:pt x="147183" y="36914"/>
                          <a:pt x="143394" y="49099"/>
                        </a:cubicBezTo>
                        <a:lnTo>
                          <a:pt x="143394" y="49099"/>
                        </a:lnTo>
                        <a:lnTo>
                          <a:pt x="130107" y="92817"/>
                        </a:lnTo>
                        <a:lnTo>
                          <a:pt x="130107" y="92817"/>
                        </a:lnTo>
                        <a:cubicBezTo>
                          <a:pt x="126374" y="105100"/>
                          <a:pt x="113389" y="112017"/>
                          <a:pt x="101114" y="108285"/>
                        </a:cubicBezTo>
                        <a:lnTo>
                          <a:pt x="101114" y="108285"/>
                        </a:lnTo>
                        <a:lnTo>
                          <a:pt x="78949" y="101547"/>
                        </a:lnTo>
                        <a:lnTo>
                          <a:pt x="78949" y="101547"/>
                        </a:lnTo>
                        <a:cubicBezTo>
                          <a:pt x="66674" y="97815"/>
                          <a:pt x="59733" y="84846"/>
                          <a:pt x="63473" y="72563"/>
                        </a:cubicBezTo>
                        <a:lnTo>
                          <a:pt x="63473" y="72563"/>
                        </a:lnTo>
                        <a:lnTo>
                          <a:pt x="76720" y="28984"/>
                        </a:lnTo>
                        <a:lnTo>
                          <a:pt x="76720" y="28984"/>
                        </a:lnTo>
                        <a:lnTo>
                          <a:pt x="76760" y="28845"/>
                        </a:lnTo>
                        <a:lnTo>
                          <a:pt x="76760" y="28845"/>
                        </a:lnTo>
                        <a:cubicBezTo>
                          <a:pt x="80395" y="16611"/>
                          <a:pt x="73477" y="3724"/>
                          <a:pt x="61252" y="0"/>
                        </a:cubicBezTo>
                        <a:lnTo>
                          <a:pt x="54538" y="22091"/>
                        </a:lnTo>
                        <a:lnTo>
                          <a:pt x="54538" y="22091"/>
                        </a:lnTo>
                        <a:lnTo>
                          <a:pt x="41218" y="65899"/>
                        </a:lnTo>
                        <a:lnTo>
                          <a:pt x="41218" y="65899"/>
                        </a:lnTo>
                        <a:cubicBezTo>
                          <a:pt x="33827" y="90407"/>
                          <a:pt x="47670" y="116313"/>
                          <a:pt x="72171" y="123777"/>
                        </a:cubicBezTo>
                        <a:lnTo>
                          <a:pt x="51860" y="190599"/>
                        </a:lnTo>
                        <a:lnTo>
                          <a:pt x="28960" y="183632"/>
                        </a:lnTo>
                        <a:lnTo>
                          <a:pt x="28960" y="183632"/>
                        </a:lnTo>
                        <a:cubicBezTo>
                          <a:pt x="16685" y="179925"/>
                          <a:pt x="3724" y="186850"/>
                          <a:pt x="0" y="199117"/>
                        </a:cubicBezTo>
                        <a:lnTo>
                          <a:pt x="22206" y="205863"/>
                        </a:lnTo>
                        <a:lnTo>
                          <a:pt x="22206" y="205863"/>
                        </a:lnTo>
                        <a:lnTo>
                          <a:pt x="89599" y="226345"/>
                        </a:lnTo>
                        <a:lnTo>
                          <a:pt x="89599" y="226345"/>
                        </a:lnTo>
                        <a:lnTo>
                          <a:pt x="111788" y="233091"/>
                        </a:lnTo>
                        <a:cubicBezTo>
                          <a:pt x="115512" y="220808"/>
                          <a:pt x="108587" y="207831"/>
                          <a:pt x="96312" y="204098"/>
                        </a:cubicBezTo>
                        <a:lnTo>
                          <a:pt x="96312" y="204098"/>
                        </a:lnTo>
                        <a:lnTo>
                          <a:pt x="74106" y="197353"/>
                        </a:lnTo>
                        <a:lnTo>
                          <a:pt x="94417" y="130531"/>
                        </a:lnTo>
                        <a:cubicBezTo>
                          <a:pt x="118926" y="137955"/>
                          <a:pt x="144840" y="124145"/>
                          <a:pt x="152337" y="99669"/>
                        </a:cubicBezTo>
                        <a:lnTo>
                          <a:pt x="152337" y="99669"/>
                        </a:lnTo>
                        <a:lnTo>
                          <a:pt x="152361" y="99579"/>
                        </a:lnTo>
                        <a:lnTo>
                          <a:pt x="152361" y="99579"/>
                        </a:lnTo>
                        <a:close/>
                      </a:path>
                    </a:pathLst>
                  </a:custGeom>
                  <a:solidFill>
                    <a:schemeClr val="tx2"/>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66" name="Freihandform: Form 180">
                <a:extLst>
                  <a:ext uri="{FF2B5EF4-FFF2-40B4-BE49-F238E27FC236}">
                    <a16:creationId xmlns:a16="http://schemas.microsoft.com/office/drawing/2014/main" id="{41A0676E-516B-9E88-0F3B-25D5F3A47844}"/>
                  </a:ext>
                </a:extLst>
              </p:cNvPr>
              <p:cNvSpPr>
                <a:spLocks/>
              </p:cNvSpPr>
              <p:nvPr/>
            </p:nvSpPr>
            <p:spPr>
              <a:xfrm>
                <a:off x="5187132" y="5449679"/>
                <a:ext cx="463004" cy="462996"/>
              </a:xfrm>
              <a:custGeom>
                <a:avLst/>
                <a:gdLst>
                  <a:gd name="connsiteX0" fmla="*/ 231498 w 463004"/>
                  <a:gd name="connsiteY0" fmla="*/ 0 h 462996"/>
                  <a:gd name="connsiteX1" fmla="*/ 0 w 463004"/>
                  <a:gd name="connsiteY1" fmla="*/ 231498 h 462996"/>
                  <a:gd name="connsiteX2" fmla="*/ 231498 w 463004"/>
                  <a:gd name="connsiteY2" fmla="*/ 462997 h 462996"/>
                  <a:gd name="connsiteX3" fmla="*/ 463005 w 463004"/>
                  <a:gd name="connsiteY3" fmla="*/ 231498 h 462996"/>
                  <a:gd name="connsiteX4" fmla="*/ 231498 w 463004"/>
                  <a:gd name="connsiteY4" fmla="*/ 0 h 462996"/>
                  <a:gd name="connsiteX5" fmla="*/ 231498 w 463004"/>
                  <a:gd name="connsiteY5" fmla="*/ 460310 h 462996"/>
                  <a:gd name="connsiteX6" fmla="*/ 2695 w 463004"/>
                  <a:gd name="connsiteY6" fmla="*/ 231498 h 462996"/>
                  <a:gd name="connsiteX7" fmla="*/ 231498 w 463004"/>
                  <a:gd name="connsiteY7" fmla="*/ 2695 h 462996"/>
                  <a:gd name="connsiteX8" fmla="*/ 460302 w 463004"/>
                  <a:gd name="connsiteY8" fmla="*/ 231498 h 462996"/>
                  <a:gd name="connsiteX9" fmla="*/ 231498 w 463004"/>
                  <a:gd name="connsiteY9" fmla="*/ 460302 h 46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004" h="462996">
                    <a:moveTo>
                      <a:pt x="231498" y="0"/>
                    </a:moveTo>
                    <a:cubicBezTo>
                      <a:pt x="103646" y="0"/>
                      <a:pt x="0" y="103646"/>
                      <a:pt x="0" y="231498"/>
                    </a:cubicBezTo>
                    <a:cubicBezTo>
                      <a:pt x="0" y="359351"/>
                      <a:pt x="103646" y="462997"/>
                      <a:pt x="231498" y="462997"/>
                    </a:cubicBezTo>
                    <a:cubicBezTo>
                      <a:pt x="359351" y="462997"/>
                      <a:pt x="463005" y="359351"/>
                      <a:pt x="463005" y="231498"/>
                    </a:cubicBezTo>
                    <a:cubicBezTo>
                      <a:pt x="463005" y="103646"/>
                      <a:pt x="359359" y="0"/>
                      <a:pt x="231498" y="0"/>
                    </a:cubicBezTo>
                    <a:close/>
                    <a:moveTo>
                      <a:pt x="231498" y="460310"/>
                    </a:moveTo>
                    <a:cubicBezTo>
                      <a:pt x="105132" y="460310"/>
                      <a:pt x="2695" y="357873"/>
                      <a:pt x="2695" y="231498"/>
                    </a:cubicBezTo>
                    <a:cubicBezTo>
                      <a:pt x="2695" y="105124"/>
                      <a:pt x="105132" y="2695"/>
                      <a:pt x="231498" y="2695"/>
                    </a:cubicBezTo>
                    <a:cubicBezTo>
                      <a:pt x="357864" y="2695"/>
                      <a:pt x="460302" y="105132"/>
                      <a:pt x="460302" y="231498"/>
                    </a:cubicBezTo>
                    <a:cubicBezTo>
                      <a:pt x="460302" y="357864"/>
                      <a:pt x="357864" y="460302"/>
                      <a:pt x="231498" y="460302"/>
                    </a:cubicBezTo>
                    <a:close/>
                  </a:path>
                </a:pathLst>
              </a:custGeom>
              <a:solidFill>
                <a:schemeClr val="bg1"/>
              </a:solidFill>
              <a:ln w="3175"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8" name="Gruppieren 184">
              <a:extLst>
                <a:ext uri="{FF2B5EF4-FFF2-40B4-BE49-F238E27FC236}">
                  <a16:creationId xmlns:a16="http://schemas.microsoft.com/office/drawing/2014/main" id="{82E8CFE3-2382-3722-E2C5-9255E1EEAE9D}"/>
                </a:ext>
              </a:extLst>
            </p:cNvPr>
            <p:cNvGrpSpPr/>
            <p:nvPr/>
          </p:nvGrpSpPr>
          <p:grpSpPr>
            <a:xfrm>
              <a:off x="859815" y="5449679"/>
              <a:ext cx="463062" cy="463062"/>
              <a:chOff x="859815" y="5449679"/>
              <a:chExt cx="463062" cy="463062"/>
            </a:xfrm>
          </p:grpSpPr>
          <p:sp>
            <p:nvSpPr>
              <p:cNvPr id="56" name="Freihandform: Form 181">
                <a:extLst>
                  <a:ext uri="{FF2B5EF4-FFF2-40B4-BE49-F238E27FC236}">
                    <a16:creationId xmlns:a16="http://schemas.microsoft.com/office/drawing/2014/main" id="{E1AAB5EC-45E4-462F-9156-7025575EF038}"/>
                  </a:ext>
                </a:extLst>
              </p:cNvPr>
              <p:cNvSpPr/>
              <p:nvPr/>
            </p:nvSpPr>
            <p:spPr>
              <a:xfrm>
                <a:off x="859815" y="5449679"/>
                <a:ext cx="463062" cy="463062"/>
              </a:xfrm>
              <a:custGeom>
                <a:avLst/>
                <a:gdLst>
                  <a:gd name="connsiteX0" fmla="*/ 463062 w 463062"/>
                  <a:gd name="connsiteY0" fmla="*/ 231531 h 463062"/>
                  <a:gd name="connsiteX1" fmla="*/ 231531 w 463062"/>
                  <a:gd name="connsiteY1" fmla="*/ 463062 h 463062"/>
                  <a:gd name="connsiteX2" fmla="*/ 0 w 463062"/>
                  <a:gd name="connsiteY2" fmla="*/ 231531 h 463062"/>
                  <a:gd name="connsiteX3" fmla="*/ 231531 w 463062"/>
                  <a:gd name="connsiteY3" fmla="*/ 0 h 463062"/>
                  <a:gd name="connsiteX4" fmla="*/ 463062 w 463062"/>
                  <a:gd name="connsiteY4" fmla="*/ 231531 h 46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62" h="463062">
                    <a:moveTo>
                      <a:pt x="463062" y="231531"/>
                    </a:moveTo>
                    <a:cubicBezTo>
                      <a:pt x="463062" y="359402"/>
                      <a:pt x="359402" y="463062"/>
                      <a:pt x="231531" y="463062"/>
                    </a:cubicBezTo>
                    <a:cubicBezTo>
                      <a:pt x="103660" y="463062"/>
                      <a:pt x="0" y="359402"/>
                      <a:pt x="0" y="231531"/>
                    </a:cubicBezTo>
                    <a:cubicBezTo>
                      <a:pt x="0" y="103660"/>
                      <a:pt x="103660" y="0"/>
                      <a:pt x="231531" y="0"/>
                    </a:cubicBezTo>
                    <a:cubicBezTo>
                      <a:pt x="359402" y="0"/>
                      <a:pt x="463062" y="103660"/>
                      <a:pt x="463062" y="231531"/>
                    </a:cubicBezTo>
                    <a:close/>
                  </a:path>
                </a:pathLst>
              </a:custGeom>
              <a:solidFill>
                <a:schemeClr val="bg1"/>
              </a:solidFill>
              <a:ln w="6350" cap="flat">
                <a:solidFill>
                  <a:schemeClr val="tx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57" name="Gruppieren 182">
                <a:extLst>
                  <a:ext uri="{FF2B5EF4-FFF2-40B4-BE49-F238E27FC236}">
                    <a16:creationId xmlns:a16="http://schemas.microsoft.com/office/drawing/2014/main" id="{5662080D-8483-D83C-6E6F-217D2C3284C8}"/>
                  </a:ext>
                </a:extLst>
              </p:cNvPr>
              <p:cNvGrpSpPr/>
              <p:nvPr/>
            </p:nvGrpSpPr>
            <p:grpSpPr>
              <a:xfrm>
                <a:off x="949243" y="5494827"/>
                <a:ext cx="287677" cy="359814"/>
                <a:chOff x="949243" y="5494827"/>
                <a:chExt cx="287677" cy="359814"/>
              </a:xfrm>
            </p:grpSpPr>
            <p:sp>
              <p:nvSpPr>
                <p:cNvPr id="58" name="Freihandform: Form 107">
                  <a:extLst>
                    <a:ext uri="{FF2B5EF4-FFF2-40B4-BE49-F238E27FC236}">
                      <a16:creationId xmlns:a16="http://schemas.microsoft.com/office/drawing/2014/main" id="{D76FB658-9A45-A6BE-EA19-2875B9842108}"/>
                    </a:ext>
                  </a:extLst>
                </p:cNvPr>
                <p:cNvSpPr/>
                <p:nvPr/>
              </p:nvSpPr>
              <p:spPr>
                <a:xfrm>
                  <a:off x="1009007" y="5548441"/>
                  <a:ext cx="26626" cy="68591"/>
                </a:xfrm>
                <a:custGeom>
                  <a:avLst/>
                  <a:gdLst>
                    <a:gd name="connsiteX0" fmla="*/ 6946 w 26626"/>
                    <a:gd name="connsiteY0" fmla="*/ 68519 h 68591"/>
                    <a:gd name="connsiteX1" fmla="*/ 1881 w 26626"/>
                    <a:gd name="connsiteY1" fmla="*/ 54916 h 68591"/>
                    <a:gd name="connsiteX2" fmla="*/ 4414 w 26626"/>
                    <a:gd name="connsiteY2" fmla="*/ 61717 h 68591"/>
                    <a:gd name="connsiteX3" fmla="*/ 1881 w 26626"/>
                    <a:gd name="connsiteY3" fmla="*/ 54916 h 68591"/>
                    <a:gd name="connsiteX4" fmla="*/ 12155 w 26626"/>
                    <a:gd name="connsiteY4" fmla="*/ 46089 h 68591"/>
                    <a:gd name="connsiteX5" fmla="*/ 9189 w 26626"/>
                    <a:gd name="connsiteY5" fmla="*/ 41820 h 68591"/>
                    <a:gd name="connsiteX6" fmla="*/ 0 w 26626"/>
                    <a:gd name="connsiteY6" fmla="*/ 22357 h 68591"/>
                    <a:gd name="connsiteX7" fmla="*/ 21344 w 26626"/>
                    <a:gd name="connsiteY7" fmla="*/ 0 h 68591"/>
                    <a:gd name="connsiteX8" fmla="*/ 22213 w 26626"/>
                    <a:gd name="connsiteY8" fmla="*/ 14471 h 68591"/>
                    <a:gd name="connsiteX9" fmla="*/ 14471 w 26626"/>
                    <a:gd name="connsiteY9" fmla="*/ 22430 h 68591"/>
                    <a:gd name="connsiteX10" fmla="*/ 19029 w 26626"/>
                    <a:gd name="connsiteY10" fmla="*/ 31401 h 68591"/>
                    <a:gd name="connsiteX11" fmla="*/ 26626 w 26626"/>
                    <a:gd name="connsiteY11" fmla="*/ 46234 h 68591"/>
                    <a:gd name="connsiteX12" fmla="*/ 6946 w 26626"/>
                    <a:gd name="connsiteY12" fmla="*/ 68591 h 6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26" h="68591">
                      <a:moveTo>
                        <a:pt x="6946" y="68519"/>
                      </a:moveTo>
                      <a:lnTo>
                        <a:pt x="1881" y="54916"/>
                      </a:lnTo>
                      <a:lnTo>
                        <a:pt x="4414" y="61717"/>
                      </a:lnTo>
                      <a:lnTo>
                        <a:pt x="1881" y="54916"/>
                      </a:lnTo>
                      <a:cubicBezTo>
                        <a:pt x="6078" y="53324"/>
                        <a:pt x="12155" y="49273"/>
                        <a:pt x="12155" y="46089"/>
                      </a:cubicBezTo>
                      <a:cubicBezTo>
                        <a:pt x="12155" y="44787"/>
                        <a:pt x="11794" y="44280"/>
                        <a:pt x="9189" y="41820"/>
                      </a:cubicBezTo>
                      <a:cubicBezTo>
                        <a:pt x="5571" y="38420"/>
                        <a:pt x="0" y="33210"/>
                        <a:pt x="0" y="22357"/>
                      </a:cubicBezTo>
                      <a:cubicBezTo>
                        <a:pt x="0" y="6874"/>
                        <a:pt x="12734" y="506"/>
                        <a:pt x="21344" y="0"/>
                      </a:cubicBezTo>
                      <a:lnTo>
                        <a:pt x="22213" y="14471"/>
                      </a:lnTo>
                      <a:cubicBezTo>
                        <a:pt x="19970" y="14688"/>
                        <a:pt x="14471" y="15845"/>
                        <a:pt x="14471" y="22430"/>
                      </a:cubicBezTo>
                      <a:cubicBezTo>
                        <a:pt x="14471" y="27060"/>
                        <a:pt x="16135" y="28580"/>
                        <a:pt x="19029" y="31401"/>
                      </a:cubicBezTo>
                      <a:cubicBezTo>
                        <a:pt x="22213" y="34368"/>
                        <a:pt x="26626" y="38492"/>
                        <a:pt x="26626" y="46234"/>
                      </a:cubicBezTo>
                      <a:cubicBezTo>
                        <a:pt x="26626" y="60922"/>
                        <a:pt x="8972" y="67868"/>
                        <a:pt x="6946" y="68591"/>
                      </a:cubicBez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 name="Freihandform: Form 108">
                  <a:extLst>
                    <a:ext uri="{FF2B5EF4-FFF2-40B4-BE49-F238E27FC236}">
                      <a16:creationId xmlns:a16="http://schemas.microsoft.com/office/drawing/2014/main" id="{A284F456-0978-303A-88DD-ADE313471F32}"/>
                    </a:ext>
                  </a:extLst>
                </p:cNvPr>
                <p:cNvSpPr/>
                <p:nvPr/>
              </p:nvSpPr>
              <p:spPr>
                <a:xfrm>
                  <a:off x="1040698" y="5494827"/>
                  <a:ext cx="29737" cy="82627"/>
                </a:xfrm>
                <a:custGeom>
                  <a:avLst/>
                  <a:gdLst>
                    <a:gd name="connsiteX0" fmla="*/ 6222 w 29737"/>
                    <a:gd name="connsiteY0" fmla="*/ 82628 h 82627"/>
                    <a:gd name="connsiteX1" fmla="*/ 1158 w 29737"/>
                    <a:gd name="connsiteY1" fmla="*/ 69025 h 82627"/>
                    <a:gd name="connsiteX2" fmla="*/ 3690 w 29737"/>
                    <a:gd name="connsiteY2" fmla="*/ 75826 h 82627"/>
                    <a:gd name="connsiteX3" fmla="*/ 1158 w 29737"/>
                    <a:gd name="connsiteY3" fmla="*/ 69025 h 82627"/>
                    <a:gd name="connsiteX4" fmla="*/ 15267 w 29737"/>
                    <a:gd name="connsiteY4" fmla="*/ 56146 h 82627"/>
                    <a:gd name="connsiteX5" fmla="*/ 10925 w 29737"/>
                    <a:gd name="connsiteY5" fmla="*/ 49417 h 82627"/>
                    <a:gd name="connsiteX6" fmla="*/ 0 w 29737"/>
                    <a:gd name="connsiteY6" fmla="*/ 26264 h 82627"/>
                    <a:gd name="connsiteX7" fmla="*/ 25107 w 29737"/>
                    <a:gd name="connsiteY7" fmla="*/ 0 h 82627"/>
                    <a:gd name="connsiteX8" fmla="*/ 25975 w 29737"/>
                    <a:gd name="connsiteY8" fmla="*/ 14471 h 82627"/>
                    <a:gd name="connsiteX9" fmla="*/ 14471 w 29737"/>
                    <a:gd name="connsiteY9" fmla="*/ 26337 h 82627"/>
                    <a:gd name="connsiteX10" fmla="*/ 20838 w 29737"/>
                    <a:gd name="connsiteY10" fmla="*/ 38926 h 82627"/>
                    <a:gd name="connsiteX11" fmla="*/ 29737 w 29737"/>
                    <a:gd name="connsiteY11" fmla="*/ 56219 h 82627"/>
                    <a:gd name="connsiteX12" fmla="*/ 6222 w 29737"/>
                    <a:gd name="connsiteY12" fmla="*/ 82628 h 8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37" h="82627">
                      <a:moveTo>
                        <a:pt x="6222" y="82628"/>
                      </a:moveTo>
                      <a:lnTo>
                        <a:pt x="1158" y="69025"/>
                      </a:lnTo>
                      <a:lnTo>
                        <a:pt x="3690" y="75826"/>
                      </a:lnTo>
                      <a:lnTo>
                        <a:pt x="1158" y="69025"/>
                      </a:lnTo>
                      <a:cubicBezTo>
                        <a:pt x="5788" y="67289"/>
                        <a:pt x="15267" y="61862"/>
                        <a:pt x="15267" y="56146"/>
                      </a:cubicBezTo>
                      <a:cubicBezTo>
                        <a:pt x="15267" y="53759"/>
                        <a:pt x="14398" y="52673"/>
                        <a:pt x="10925" y="49417"/>
                      </a:cubicBezTo>
                      <a:cubicBezTo>
                        <a:pt x="6584" y="45366"/>
                        <a:pt x="0" y="39143"/>
                        <a:pt x="0" y="26264"/>
                      </a:cubicBezTo>
                      <a:cubicBezTo>
                        <a:pt x="0" y="6657"/>
                        <a:pt x="16424" y="506"/>
                        <a:pt x="25107" y="0"/>
                      </a:cubicBezTo>
                      <a:lnTo>
                        <a:pt x="25975" y="14471"/>
                      </a:lnTo>
                      <a:cubicBezTo>
                        <a:pt x="23298" y="14688"/>
                        <a:pt x="14471" y="16135"/>
                        <a:pt x="14471" y="26337"/>
                      </a:cubicBezTo>
                      <a:cubicBezTo>
                        <a:pt x="14471" y="32993"/>
                        <a:pt x="17003" y="35381"/>
                        <a:pt x="20838" y="38926"/>
                      </a:cubicBezTo>
                      <a:cubicBezTo>
                        <a:pt x="24600" y="42471"/>
                        <a:pt x="29737" y="47319"/>
                        <a:pt x="29737" y="56219"/>
                      </a:cubicBezTo>
                      <a:cubicBezTo>
                        <a:pt x="29737" y="73439"/>
                        <a:pt x="8610" y="81759"/>
                        <a:pt x="6222" y="82628"/>
                      </a:cubicBezTo>
                      <a:close/>
                    </a:path>
                  </a:pathLst>
                </a:custGeom>
                <a:solidFill>
                  <a:srgbClr val="86BC25"/>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60" name="Grafik 96">
                  <a:extLst>
                    <a:ext uri="{FF2B5EF4-FFF2-40B4-BE49-F238E27FC236}">
                      <a16:creationId xmlns:a16="http://schemas.microsoft.com/office/drawing/2014/main" id="{4ABF6599-07F2-1381-06B0-D6771AFD4159}"/>
                    </a:ext>
                  </a:extLst>
                </p:cNvPr>
                <p:cNvGrpSpPr/>
                <p:nvPr/>
              </p:nvGrpSpPr>
              <p:grpSpPr>
                <a:xfrm>
                  <a:off x="949243" y="5631792"/>
                  <a:ext cx="204326" cy="128065"/>
                  <a:chOff x="949243" y="5631792"/>
                  <a:chExt cx="204326" cy="128065"/>
                </a:xfrm>
                <a:solidFill>
                  <a:srgbClr val="3C3B34"/>
                </a:solidFill>
              </p:grpSpPr>
              <p:sp>
                <p:nvSpPr>
                  <p:cNvPr id="62" name="Freihandform: Form 110">
                    <a:extLst>
                      <a:ext uri="{FF2B5EF4-FFF2-40B4-BE49-F238E27FC236}">
                        <a16:creationId xmlns:a16="http://schemas.microsoft.com/office/drawing/2014/main" id="{0D84C00A-F0E6-5358-5B3F-2A824EE6E9BD}"/>
                      </a:ext>
                    </a:extLst>
                  </p:cNvPr>
                  <p:cNvSpPr/>
                  <p:nvPr/>
                </p:nvSpPr>
                <p:spPr>
                  <a:xfrm>
                    <a:off x="1089103" y="5631792"/>
                    <a:ext cx="64466" cy="78286"/>
                  </a:xfrm>
                  <a:custGeom>
                    <a:avLst/>
                    <a:gdLst>
                      <a:gd name="connsiteX0" fmla="*/ 40373 w 64466"/>
                      <a:gd name="connsiteY0" fmla="*/ 0 h 78286"/>
                      <a:gd name="connsiteX1" fmla="*/ 6584 w 64466"/>
                      <a:gd name="connsiteY1" fmla="*/ 0 h 78286"/>
                      <a:gd name="connsiteX2" fmla="*/ 6584 w 64466"/>
                      <a:gd name="connsiteY2" fmla="*/ 49200 h 78286"/>
                      <a:gd name="connsiteX3" fmla="*/ 0 w 64466"/>
                      <a:gd name="connsiteY3" fmla="*/ 78286 h 78286"/>
                      <a:gd name="connsiteX4" fmla="*/ 15701 w 64466"/>
                      <a:gd name="connsiteY4" fmla="*/ 78286 h 78286"/>
                      <a:gd name="connsiteX5" fmla="*/ 21055 w 64466"/>
                      <a:gd name="connsiteY5" fmla="*/ 49200 h 78286"/>
                      <a:gd name="connsiteX6" fmla="*/ 21055 w 64466"/>
                      <a:gd name="connsiteY6" fmla="*/ 14471 h 78286"/>
                      <a:gd name="connsiteX7" fmla="*/ 40373 w 64466"/>
                      <a:gd name="connsiteY7" fmla="*/ 14471 h 78286"/>
                      <a:gd name="connsiteX8" fmla="*/ 49996 w 64466"/>
                      <a:gd name="connsiteY8" fmla="*/ 24166 h 78286"/>
                      <a:gd name="connsiteX9" fmla="*/ 38999 w 64466"/>
                      <a:gd name="connsiteY9" fmla="*/ 33861 h 78286"/>
                      <a:gd name="connsiteX10" fmla="*/ 38999 w 64466"/>
                      <a:gd name="connsiteY10" fmla="*/ 48332 h 78286"/>
                      <a:gd name="connsiteX11" fmla="*/ 64467 w 64466"/>
                      <a:gd name="connsiteY11" fmla="*/ 24094 h 78286"/>
                      <a:gd name="connsiteX12" fmla="*/ 40373 w 64466"/>
                      <a:gd name="connsiteY12" fmla="*/ 0 h 7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466" h="78286">
                        <a:moveTo>
                          <a:pt x="40373" y="0"/>
                        </a:moveTo>
                        <a:lnTo>
                          <a:pt x="6584" y="0"/>
                        </a:lnTo>
                        <a:lnTo>
                          <a:pt x="6584" y="49200"/>
                        </a:lnTo>
                        <a:cubicBezTo>
                          <a:pt x="6584" y="59692"/>
                          <a:pt x="4196" y="69532"/>
                          <a:pt x="0" y="78286"/>
                        </a:cubicBezTo>
                        <a:lnTo>
                          <a:pt x="15701" y="78286"/>
                        </a:lnTo>
                        <a:cubicBezTo>
                          <a:pt x="19101" y="69242"/>
                          <a:pt x="21055" y="59475"/>
                          <a:pt x="21055" y="49200"/>
                        </a:cubicBezTo>
                        <a:lnTo>
                          <a:pt x="21055" y="14471"/>
                        </a:lnTo>
                        <a:lnTo>
                          <a:pt x="40373" y="14471"/>
                        </a:lnTo>
                        <a:cubicBezTo>
                          <a:pt x="45655" y="14471"/>
                          <a:pt x="49996" y="18740"/>
                          <a:pt x="49996" y="24166"/>
                        </a:cubicBezTo>
                        <a:cubicBezTo>
                          <a:pt x="49996" y="29158"/>
                          <a:pt x="44642" y="33861"/>
                          <a:pt x="38999" y="33861"/>
                        </a:cubicBezTo>
                        <a:lnTo>
                          <a:pt x="38999" y="48332"/>
                        </a:lnTo>
                        <a:cubicBezTo>
                          <a:pt x="52601" y="48332"/>
                          <a:pt x="64467" y="37045"/>
                          <a:pt x="64467" y="24094"/>
                        </a:cubicBezTo>
                        <a:cubicBezTo>
                          <a:pt x="64467" y="11142"/>
                          <a:pt x="53686" y="0"/>
                          <a:pt x="40373" y="0"/>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Freihandform: Form 111">
                    <a:extLst>
                      <a:ext uri="{FF2B5EF4-FFF2-40B4-BE49-F238E27FC236}">
                        <a16:creationId xmlns:a16="http://schemas.microsoft.com/office/drawing/2014/main" id="{DEE1F25D-99BE-9B36-213E-E82570641CC7}"/>
                      </a:ext>
                    </a:extLst>
                  </p:cNvPr>
                  <p:cNvSpPr/>
                  <p:nvPr/>
                </p:nvSpPr>
                <p:spPr>
                  <a:xfrm>
                    <a:off x="949243" y="5631864"/>
                    <a:ext cx="132551" cy="127993"/>
                  </a:xfrm>
                  <a:custGeom>
                    <a:avLst/>
                    <a:gdLst>
                      <a:gd name="connsiteX0" fmla="*/ 0 w 132551"/>
                      <a:gd name="connsiteY0" fmla="*/ 49128 h 127993"/>
                      <a:gd name="connsiteX1" fmla="*/ 69676 w 132551"/>
                      <a:gd name="connsiteY1" fmla="*/ 127993 h 127993"/>
                      <a:gd name="connsiteX2" fmla="*/ 69676 w 132551"/>
                      <a:gd name="connsiteY2" fmla="*/ 113523 h 127993"/>
                      <a:gd name="connsiteX3" fmla="*/ 14471 w 132551"/>
                      <a:gd name="connsiteY3" fmla="*/ 49128 h 127993"/>
                      <a:gd name="connsiteX4" fmla="*/ 14471 w 132551"/>
                      <a:gd name="connsiteY4" fmla="*/ 14471 h 127993"/>
                      <a:gd name="connsiteX5" fmla="*/ 132552 w 132551"/>
                      <a:gd name="connsiteY5" fmla="*/ 14471 h 127993"/>
                      <a:gd name="connsiteX6" fmla="*/ 132552 w 132551"/>
                      <a:gd name="connsiteY6" fmla="*/ 0 h 127993"/>
                      <a:gd name="connsiteX7" fmla="*/ 0 w 132551"/>
                      <a:gd name="connsiteY7" fmla="*/ 0 h 127993"/>
                      <a:gd name="connsiteX8" fmla="*/ 0 w 132551"/>
                      <a:gd name="connsiteY8" fmla="*/ 49128 h 12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51" h="127993">
                        <a:moveTo>
                          <a:pt x="0" y="49128"/>
                        </a:moveTo>
                        <a:cubicBezTo>
                          <a:pt x="0" y="90659"/>
                          <a:pt x="30750" y="124737"/>
                          <a:pt x="69676" y="127993"/>
                        </a:cubicBezTo>
                        <a:lnTo>
                          <a:pt x="69676" y="113523"/>
                        </a:lnTo>
                        <a:cubicBezTo>
                          <a:pt x="38709" y="110339"/>
                          <a:pt x="14471" y="82700"/>
                          <a:pt x="14471" y="49128"/>
                        </a:cubicBezTo>
                        <a:lnTo>
                          <a:pt x="14471" y="14471"/>
                        </a:lnTo>
                        <a:lnTo>
                          <a:pt x="132552" y="14471"/>
                        </a:lnTo>
                        <a:lnTo>
                          <a:pt x="132552" y="0"/>
                        </a:lnTo>
                        <a:lnTo>
                          <a:pt x="0" y="0"/>
                        </a:lnTo>
                        <a:lnTo>
                          <a:pt x="0" y="49128"/>
                        </a:ln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61" name="Freihandform: Form 112">
                  <a:extLst>
                    <a:ext uri="{FF2B5EF4-FFF2-40B4-BE49-F238E27FC236}">
                      <a16:creationId xmlns:a16="http://schemas.microsoft.com/office/drawing/2014/main" id="{729B124E-C516-F7FA-5B09-121B429A667E}"/>
                    </a:ext>
                  </a:extLst>
                </p:cNvPr>
                <p:cNvSpPr/>
                <p:nvPr/>
              </p:nvSpPr>
              <p:spPr>
                <a:xfrm>
                  <a:off x="1032522" y="5726286"/>
                  <a:ext cx="204398" cy="128355"/>
                </a:xfrm>
                <a:custGeom>
                  <a:avLst/>
                  <a:gdLst>
                    <a:gd name="connsiteX0" fmla="*/ 180305 w 204398"/>
                    <a:gd name="connsiteY0" fmla="*/ 0 h 128355"/>
                    <a:gd name="connsiteX1" fmla="*/ 146516 w 204398"/>
                    <a:gd name="connsiteY1" fmla="*/ 0 h 128355"/>
                    <a:gd name="connsiteX2" fmla="*/ 146516 w 204398"/>
                    <a:gd name="connsiteY2" fmla="*/ 49200 h 128355"/>
                    <a:gd name="connsiteX3" fmla="*/ 85305 w 204398"/>
                    <a:gd name="connsiteY3" fmla="*/ 113884 h 128355"/>
                    <a:gd name="connsiteX4" fmla="*/ 75826 w 204398"/>
                    <a:gd name="connsiteY4" fmla="*/ 113884 h 128355"/>
                    <a:gd name="connsiteX5" fmla="*/ 14543 w 204398"/>
                    <a:gd name="connsiteY5" fmla="*/ 49200 h 128355"/>
                    <a:gd name="connsiteX6" fmla="*/ 14543 w 204398"/>
                    <a:gd name="connsiteY6" fmla="*/ 14543 h 128355"/>
                    <a:gd name="connsiteX7" fmla="*/ 132624 w 204398"/>
                    <a:gd name="connsiteY7" fmla="*/ 14543 h 128355"/>
                    <a:gd name="connsiteX8" fmla="*/ 132624 w 204398"/>
                    <a:gd name="connsiteY8" fmla="*/ 72 h 128355"/>
                    <a:gd name="connsiteX9" fmla="*/ 0 w 204398"/>
                    <a:gd name="connsiteY9" fmla="*/ 72 h 128355"/>
                    <a:gd name="connsiteX10" fmla="*/ 0 w 204398"/>
                    <a:gd name="connsiteY10" fmla="*/ 49200 h 128355"/>
                    <a:gd name="connsiteX11" fmla="*/ 75754 w 204398"/>
                    <a:gd name="connsiteY11" fmla="*/ 128355 h 128355"/>
                    <a:gd name="connsiteX12" fmla="*/ 85232 w 204398"/>
                    <a:gd name="connsiteY12" fmla="*/ 128355 h 128355"/>
                    <a:gd name="connsiteX13" fmla="*/ 160986 w 204398"/>
                    <a:gd name="connsiteY13" fmla="*/ 49200 h 128355"/>
                    <a:gd name="connsiteX14" fmla="*/ 160986 w 204398"/>
                    <a:gd name="connsiteY14" fmla="*/ 14471 h 128355"/>
                    <a:gd name="connsiteX15" fmla="*/ 180305 w 204398"/>
                    <a:gd name="connsiteY15" fmla="*/ 14471 h 128355"/>
                    <a:gd name="connsiteX16" fmla="*/ 189928 w 204398"/>
                    <a:gd name="connsiteY16" fmla="*/ 24166 h 128355"/>
                    <a:gd name="connsiteX17" fmla="*/ 178930 w 204398"/>
                    <a:gd name="connsiteY17" fmla="*/ 33861 h 128355"/>
                    <a:gd name="connsiteX18" fmla="*/ 178930 w 204398"/>
                    <a:gd name="connsiteY18" fmla="*/ 48332 h 128355"/>
                    <a:gd name="connsiteX19" fmla="*/ 204398 w 204398"/>
                    <a:gd name="connsiteY19" fmla="*/ 24094 h 128355"/>
                    <a:gd name="connsiteX20" fmla="*/ 180305 w 204398"/>
                    <a:gd name="connsiteY20" fmla="*/ 0 h 12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4398" h="128355">
                      <a:moveTo>
                        <a:pt x="180305" y="0"/>
                      </a:moveTo>
                      <a:lnTo>
                        <a:pt x="146516" y="0"/>
                      </a:lnTo>
                      <a:lnTo>
                        <a:pt x="146516" y="49200"/>
                      </a:lnTo>
                      <a:cubicBezTo>
                        <a:pt x="146516" y="84871"/>
                        <a:pt x="119021" y="113884"/>
                        <a:pt x="85305" y="113884"/>
                      </a:cubicBezTo>
                      <a:lnTo>
                        <a:pt x="75826" y="113884"/>
                      </a:lnTo>
                      <a:cubicBezTo>
                        <a:pt x="42037" y="113884"/>
                        <a:pt x="14543" y="84871"/>
                        <a:pt x="14543" y="49200"/>
                      </a:cubicBezTo>
                      <a:lnTo>
                        <a:pt x="14543" y="14543"/>
                      </a:lnTo>
                      <a:lnTo>
                        <a:pt x="132624" y="14543"/>
                      </a:lnTo>
                      <a:lnTo>
                        <a:pt x="132624" y="72"/>
                      </a:lnTo>
                      <a:lnTo>
                        <a:pt x="0" y="72"/>
                      </a:lnTo>
                      <a:lnTo>
                        <a:pt x="0" y="49200"/>
                      </a:lnTo>
                      <a:cubicBezTo>
                        <a:pt x="0" y="92829"/>
                        <a:pt x="34006" y="128355"/>
                        <a:pt x="75754" y="128355"/>
                      </a:cubicBezTo>
                      <a:lnTo>
                        <a:pt x="85232" y="128355"/>
                      </a:lnTo>
                      <a:cubicBezTo>
                        <a:pt x="126980" y="128355"/>
                        <a:pt x="160986" y="92829"/>
                        <a:pt x="160986" y="49200"/>
                      </a:cubicBezTo>
                      <a:lnTo>
                        <a:pt x="160986" y="14471"/>
                      </a:lnTo>
                      <a:lnTo>
                        <a:pt x="180305" y="14471"/>
                      </a:lnTo>
                      <a:cubicBezTo>
                        <a:pt x="185587" y="14471"/>
                        <a:pt x="189928" y="18740"/>
                        <a:pt x="189928" y="24166"/>
                      </a:cubicBezTo>
                      <a:cubicBezTo>
                        <a:pt x="189928" y="29158"/>
                        <a:pt x="184574" y="33861"/>
                        <a:pt x="178930" y="33861"/>
                      </a:cubicBezTo>
                      <a:lnTo>
                        <a:pt x="178930" y="48332"/>
                      </a:lnTo>
                      <a:cubicBezTo>
                        <a:pt x="192532" y="48332"/>
                        <a:pt x="204398" y="37045"/>
                        <a:pt x="204398" y="24094"/>
                      </a:cubicBezTo>
                      <a:cubicBezTo>
                        <a:pt x="204398" y="11142"/>
                        <a:pt x="193618" y="0"/>
                        <a:pt x="180305" y="0"/>
                      </a:cubicBezTo>
                      <a:close/>
                    </a:path>
                  </a:pathLst>
                </a:custGeom>
                <a:solidFill>
                  <a:srgbClr val="3C3B34"/>
                </a:solidFill>
                <a:ln w="714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49" name="Gruppieren 191">
              <a:extLst>
                <a:ext uri="{FF2B5EF4-FFF2-40B4-BE49-F238E27FC236}">
                  <a16:creationId xmlns:a16="http://schemas.microsoft.com/office/drawing/2014/main" id="{FB01BD20-0CC5-D020-2759-AD2AF7158BE8}"/>
                </a:ext>
              </a:extLst>
            </p:cNvPr>
            <p:cNvGrpSpPr/>
            <p:nvPr/>
          </p:nvGrpSpPr>
          <p:grpSpPr>
            <a:xfrm>
              <a:off x="2815282" y="5450283"/>
              <a:ext cx="461804" cy="461796"/>
              <a:chOff x="2815282" y="5450283"/>
              <a:chExt cx="461804" cy="461796"/>
            </a:xfrm>
          </p:grpSpPr>
          <p:sp>
            <p:nvSpPr>
              <p:cNvPr id="50" name="Ellipse 190">
                <a:extLst>
                  <a:ext uri="{FF2B5EF4-FFF2-40B4-BE49-F238E27FC236}">
                    <a16:creationId xmlns:a16="http://schemas.microsoft.com/office/drawing/2014/main" id="{9A774490-5B42-45E5-F10A-4CA8E3116A03}"/>
                  </a:ext>
                </a:extLst>
              </p:cNvPr>
              <p:cNvSpPr>
                <a:spLocks/>
              </p:cNvSpPr>
              <p:nvPr/>
            </p:nvSpPr>
            <p:spPr>
              <a:xfrm>
                <a:off x="2815282" y="5450283"/>
                <a:ext cx="461804" cy="461796"/>
              </a:xfrm>
              <a:prstGeom prst="ellipse">
                <a:avLst/>
              </a:pr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51" name="Gruppieren 188">
                <a:extLst>
                  <a:ext uri="{FF2B5EF4-FFF2-40B4-BE49-F238E27FC236}">
                    <a16:creationId xmlns:a16="http://schemas.microsoft.com/office/drawing/2014/main" id="{AAEA3855-E793-63AE-8FAA-DBA7D2050279}"/>
                  </a:ext>
                </a:extLst>
              </p:cNvPr>
              <p:cNvGrpSpPr/>
              <p:nvPr/>
            </p:nvGrpSpPr>
            <p:grpSpPr>
              <a:xfrm>
                <a:off x="2907453" y="5605233"/>
                <a:ext cx="277518" cy="151969"/>
                <a:chOff x="2907453" y="5605233"/>
                <a:chExt cx="277518" cy="151969"/>
              </a:xfrm>
            </p:grpSpPr>
            <p:sp>
              <p:nvSpPr>
                <p:cNvPr id="53" name="Freihandform: Form 169">
                  <a:extLst>
                    <a:ext uri="{FF2B5EF4-FFF2-40B4-BE49-F238E27FC236}">
                      <a16:creationId xmlns:a16="http://schemas.microsoft.com/office/drawing/2014/main" id="{B0C9FBC8-8C57-6266-2007-F6259B703EC2}"/>
                    </a:ext>
                  </a:extLst>
                </p:cNvPr>
                <p:cNvSpPr/>
                <p:nvPr/>
              </p:nvSpPr>
              <p:spPr>
                <a:xfrm>
                  <a:off x="2964360" y="5625340"/>
                  <a:ext cx="162790" cy="131715"/>
                </a:xfrm>
                <a:custGeom>
                  <a:avLst/>
                  <a:gdLst>
                    <a:gd name="connsiteX0" fmla="*/ 162782 w 162790"/>
                    <a:gd name="connsiteY0" fmla="*/ 19584 h 131715"/>
                    <a:gd name="connsiteX1" fmla="*/ 143198 w 162790"/>
                    <a:gd name="connsiteY1" fmla="*/ 0 h 131715"/>
                    <a:gd name="connsiteX2" fmla="*/ 19584 w 162790"/>
                    <a:gd name="connsiteY2" fmla="*/ 0 h 131715"/>
                    <a:gd name="connsiteX3" fmla="*/ 0 w 162790"/>
                    <a:gd name="connsiteY3" fmla="*/ 19584 h 131715"/>
                    <a:gd name="connsiteX4" fmla="*/ 69647 w 162790"/>
                    <a:gd name="connsiteY4" fmla="*/ 19584 h 131715"/>
                    <a:gd name="connsiteX5" fmla="*/ 69647 w 162790"/>
                    <a:gd name="connsiteY5" fmla="*/ 112131 h 131715"/>
                    <a:gd name="connsiteX6" fmla="*/ 89239 w 162790"/>
                    <a:gd name="connsiteY6" fmla="*/ 131715 h 131715"/>
                    <a:gd name="connsiteX7" fmla="*/ 89239 w 162790"/>
                    <a:gd name="connsiteY7" fmla="*/ 19584 h 131715"/>
                    <a:gd name="connsiteX8" fmla="*/ 162790 w 162790"/>
                    <a:gd name="connsiteY8" fmla="*/ 19584 h 13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90" h="131715">
                      <a:moveTo>
                        <a:pt x="162782" y="19584"/>
                      </a:moveTo>
                      <a:cubicBezTo>
                        <a:pt x="162782" y="8763"/>
                        <a:pt x="154011" y="0"/>
                        <a:pt x="143198" y="0"/>
                      </a:cubicBezTo>
                      <a:lnTo>
                        <a:pt x="19584" y="0"/>
                      </a:lnTo>
                      <a:cubicBezTo>
                        <a:pt x="8763" y="0"/>
                        <a:pt x="0" y="8771"/>
                        <a:pt x="0" y="19584"/>
                      </a:cubicBezTo>
                      <a:lnTo>
                        <a:pt x="69647" y="19584"/>
                      </a:lnTo>
                      <a:lnTo>
                        <a:pt x="69647" y="112131"/>
                      </a:lnTo>
                      <a:cubicBezTo>
                        <a:pt x="69647" y="122952"/>
                        <a:pt x="78418" y="131715"/>
                        <a:pt x="89239" y="131715"/>
                      </a:cubicBezTo>
                      <a:lnTo>
                        <a:pt x="89239" y="19584"/>
                      </a:lnTo>
                      <a:lnTo>
                        <a:pt x="162790" y="19584"/>
                      </a:lnTo>
                      <a:close/>
                    </a:path>
                  </a:pathLst>
                </a:custGeom>
                <a:solidFill>
                  <a:schemeClr val="tx2"/>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Freihandform: Form 170">
                  <a:extLst>
                    <a:ext uri="{FF2B5EF4-FFF2-40B4-BE49-F238E27FC236}">
                      <a16:creationId xmlns:a16="http://schemas.microsoft.com/office/drawing/2014/main" id="{3A462182-6CF4-81D2-8F61-4D56B50970E8}"/>
                    </a:ext>
                  </a:extLst>
                </p:cNvPr>
                <p:cNvSpPr/>
                <p:nvPr/>
              </p:nvSpPr>
              <p:spPr>
                <a:xfrm>
                  <a:off x="3090579" y="5605233"/>
                  <a:ext cx="94392" cy="151969"/>
                </a:xfrm>
                <a:custGeom>
                  <a:avLst/>
                  <a:gdLst>
                    <a:gd name="connsiteX0" fmla="*/ 74858 w 94392"/>
                    <a:gd name="connsiteY0" fmla="*/ 19535 h 151969"/>
                    <a:gd name="connsiteX1" fmla="*/ 74858 w 94392"/>
                    <a:gd name="connsiteY1" fmla="*/ 82583 h 151969"/>
                    <a:gd name="connsiteX2" fmla="*/ 55265 w 94392"/>
                    <a:gd name="connsiteY2" fmla="*/ 77136 h 151969"/>
                    <a:gd name="connsiteX3" fmla="*/ 39136 w 94392"/>
                    <a:gd name="connsiteY3" fmla="*/ 77136 h 151969"/>
                    <a:gd name="connsiteX4" fmla="*/ 0 w 94392"/>
                    <a:gd name="connsiteY4" fmla="*/ 116272 h 151969"/>
                    <a:gd name="connsiteX5" fmla="*/ 0 w 94392"/>
                    <a:gd name="connsiteY5" fmla="*/ 116272 h 151969"/>
                    <a:gd name="connsiteX6" fmla="*/ 0 w 94392"/>
                    <a:gd name="connsiteY6" fmla="*/ 151961 h 151969"/>
                    <a:gd name="connsiteX7" fmla="*/ 19568 w 94392"/>
                    <a:gd name="connsiteY7" fmla="*/ 132410 h 151969"/>
                    <a:gd name="connsiteX8" fmla="*/ 19568 w 94392"/>
                    <a:gd name="connsiteY8" fmla="*/ 116280 h 151969"/>
                    <a:gd name="connsiteX9" fmla="*/ 39136 w 94392"/>
                    <a:gd name="connsiteY9" fmla="*/ 96712 h 151969"/>
                    <a:gd name="connsiteX10" fmla="*/ 55265 w 94392"/>
                    <a:gd name="connsiteY10" fmla="*/ 96712 h 151969"/>
                    <a:gd name="connsiteX11" fmla="*/ 74825 w 94392"/>
                    <a:gd name="connsiteY11" fmla="*/ 116272 h 151969"/>
                    <a:gd name="connsiteX12" fmla="*/ 74825 w 94392"/>
                    <a:gd name="connsiteY12" fmla="*/ 116272 h 151969"/>
                    <a:gd name="connsiteX13" fmla="*/ 74825 w 94392"/>
                    <a:gd name="connsiteY13" fmla="*/ 132401 h 151969"/>
                    <a:gd name="connsiteX14" fmla="*/ 94393 w 94392"/>
                    <a:gd name="connsiteY14" fmla="*/ 151969 h 151969"/>
                    <a:gd name="connsiteX15" fmla="*/ 94393 w 94392"/>
                    <a:gd name="connsiteY15" fmla="*/ 151969 h 151969"/>
                    <a:gd name="connsiteX16" fmla="*/ 94393 w 94392"/>
                    <a:gd name="connsiteY16" fmla="*/ 0 h 151969"/>
                    <a:gd name="connsiteX17" fmla="*/ 74866 w 94392"/>
                    <a:gd name="connsiteY17" fmla="*/ 19535 h 15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92" h="151969">
                      <a:moveTo>
                        <a:pt x="74858" y="19535"/>
                      </a:moveTo>
                      <a:lnTo>
                        <a:pt x="74858" y="82583"/>
                      </a:lnTo>
                      <a:cubicBezTo>
                        <a:pt x="69075" y="79211"/>
                        <a:pt x="62436" y="77136"/>
                        <a:pt x="55265" y="77136"/>
                      </a:cubicBezTo>
                      <a:lnTo>
                        <a:pt x="39136" y="77136"/>
                      </a:lnTo>
                      <a:cubicBezTo>
                        <a:pt x="17526" y="77136"/>
                        <a:pt x="0" y="94654"/>
                        <a:pt x="0" y="116272"/>
                      </a:cubicBezTo>
                      <a:lnTo>
                        <a:pt x="0" y="116272"/>
                      </a:lnTo>
                      <a:lnTo>
                        <a:pt x="0" y="151961"/>
                      </a:lnTo>
                      <a:cubicBezTo>
                        <a:pt x="10805" y="151961"/>
                        <a:pt x="19560" y="143214"/>
                        <a:pt x="19568" y="132410"/>
                      </a:cubicBezTo>
                      <a:lnTo>
                        <a:pt x="19568" y="116280"/>
                      </a:lnTo>
                      <a:cubicBezTo>
                        <a:pt x="19568" y="105475"/>
                        <a:pt x="28331" y="96712"/>
                        <a:pt x="39136" y="96712"/>
                      </a:cubicBezTo>
                      <a:lnTo>
                        <a:pt x="55265" y="96712"/>
                      </a:lnTo>
                      <a:cubicBezTo>
                        <a:pt x="66070" y="96712"/>
                        <a:pt x="74825" y="105467"/>
                        <a:pt x="74825" y="116272"/>
                      </a:cubicBezTo>
                      <a:lnTo>
                        <a:pt x="74825" y="116272"/>
                      </a:lnTo>
                      <a:lnTo>
                        <a:pt x="74825" y="132401"/>
                      </a:lnTo>
                      <a:cubicBezTo>
                        <a:pt x="74825" y="143206"/>
                        <a:pt x="83588" y="151969"/>
                        <a:pt x="94393" y="151969"/>
                      </a:cubicBezTo>
                      <a:lnTo>
                        <a:pt x="94393" y="151969"/>
                      </a:lnTo>
                      <a:lnTo>
                        <a:pt x="94393" y="0"/>
                      </a:lnTo>
                      <a:cubicBezTo>
                        <a:pt x="83604" y="0"/>
                        <a:pt x="74866" y="8747"/>
                        <a:pt x="74866" y="19535"/>
                      </a:cubicBezTo>
                      <a:close/>
                    </a:path>
                  </a:pathLst>
                </a:custGeom>
                <a:solidFill>
                  <a:schemeClr val="tx2"/>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Freihandform: Form 171">
                  <a:extLst>
                    <a:ext uri="{FF2B5EF4-FFF2-40B4-BE49-F238E27FC236}">
                      <a16:creationId xmlns:a16="http://schemas.microsoft.com/office/drawing/2014/main" id="{7C5829CD-C0C7-5C6F-DBE5-5389E95EA329}"/>
                    </a:ext>
                  </a:extLst>
                </p:cNvPr>
                <p:cNvSpPr/>
                <p:nvPr/>
              </p:nvSpPr>
              <p:spPr>
                <a:xfrm>
                  <a:off x="2907453" y="5605233"/>
                  <a:ext cx="94384" cy="151944"/>
                </a:xfrm>
                <a:custGeom>
                  <a:avLst/>
                  <a:gdLst>
                    <a:gd name="connsiteX0" fmla="*/ 55249 w 94384"/>
                    <a:gd name="connsiteY0" fmla="*/ 77128 h 151944"/>
                    <a:gd name="connsiteX1" fmla="*/ 39119 w 94384"/>
                    <a:gd name="connsiteY1" fmla="*/ 77128 h 151944"/>
                    <a:gd name="connsiteX2" fmla="*/ 19527 w 94384"/>
                    <a:gd name="connsiteY2" fmla="*/ 82575 h 151944"/>
                    <a:gd name="connsiteX3" fmla="*/ 19527 w 94384"/>
                    <a:gd name="connsiteY3" fmla="*/ 0 h 151944"/>
                    <a:gd name="connsiteX4" fmla="*/ 0 w 94384"/>
                    <a:gd name="connsiteY4" fmla="*/ 19527 h 151944"/>
                    <a:gd name="connsiteX5" fmla="*/ 0 w 94384"/>
                    <a:gd name="connsiteY5" fmla="*/ 151945 h 151944"/>
                    <a:gd name="connsiteX6" fmla="*/ 19568 w 94384"/>
                    <a:gd name="connsiteY6" fmla="*/ 132377 h 151944"/>
                    <a:gd name="connsiteX7" fmla="*/ 19568 w 94384"/>
                    <a:gd name="connsiteY7" fmla="*/ 132377 h 151944"/>
                    <a:gd name="connsiteX8" fmla="*/ 19568 w 94384"/>
                    <a:gd name="connsiteY8" fmla="*/ 116256 h 151944"/>
                    <a:gd name="connsiteX9" fmla="*/ 39111 w 94384"/>
                    <a:gd name="connsiteY9" fmla="*/ 96688 h 151944"/>
                    <a:gd name="connsiteX10" fmla="*/ 55249 w 94384"/>
                    <a:gd name="connsiteY10" fmla="*/ 96688 h 151944"/>
                    <a:gd name="connsiteX11" fmla="*/ 74817 w 94384"/>
                    <a:gd name="connsiteY11" fmla="*/ 116256 h 151944"/>
                    <a:gd name="connsiteX12" fmla="*/ 74817 w 94384"/>
                    <a:gd name="connsiteY12" fmla="*/ 116256 h 151944"/>
                    <a:gd name="connsiteX13" fmla="*/ 74817 w 94384"/>
                    <a:gd name="connsiteY13" fmla="*/ 132377 h 151944"/>
                    <a:gd name="connsiteX14" fmla="*/ 94368 w 94384"/>
                    <a:gd name="connsiteY14" fmla="*/ 151945 h 151944"/>
                    <a:gd name="connsiteX15" fmla="*/ 94385 w 94384"/>
                    <a:gd name="connsiteY15" fmla="*/ 151945 h 151944"/>
                    <a:gd name="connsiteX16" fmla="*/ 94385 w 94384"/>
                    <a:gd name="connsiteY16" fmla="*/ 116264 h 151944"/>
                    <a:gd name="connsiteX17" fmla="*/ 55249 w 94384"/>
                    <a:gd name="connsiteY17" fmla="*/ 77128 h 15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84" h="151944">
                      <a:moveTo>
                        <a:pt x="55249" y="77128"/>
                      </a:moveTo>
                      <a:lnTo>
                        <a:pt x="39119" y="77128"/>
                      </a:lnTo>
                      <a:cubicBezTo>
                        <a:pt x="31941" y="77128"/>
                        <a:pt x="25309" y="79202"/>
                        <a:pt x="19527" y="82575"/>
                      </a:cubicBezTo>
                      <a:lnTo>
                        <a:pt x="19527" y="0"/>
                      </a:lnTo>
                      <a:cubicBezTo>
                        <a:pt x="8739" y="0"/>
                        <a:pt x="0" y="8747"/>
                        <a:pt x="0" y="19527"/>
                      </a:cubicBezTo>
                      <a:lnTo>
                        <a:pt x="0" y="151945"/>
                      </a:lnTo>
                      <a:cubicBezTo>
                        <a:pt x="10805" y="151945"/>
                        <a:pt x="19568" y="143182"/>
                        <a:pt x="19568" y="132377"/>
                      </a:cubicBezTo>
                      <a:lnTo>
                        <a:pt x="19568" y="132377"/>
                      </a:lnTo>
                      <a:lnTo>
                        <a:pt x="19568" y="116256"/>
                      </a:lnTo>
                      <a:cubicBezTo>
                        <a:pt x="19568" y="105451"/>
                        <a:pt x="28315" y="96696"/>
                        <a:pt x="39111" y="96688"/>
                      </a:cubicBezTo>
                      <a:lnTo>
                        <a:pt x="55249" y="96688"/>
                      </a:lnTo>
                      <a:cubicBezTo>
                        <a:pt x="66054" y="96688"/>
                        <a:pt x="74817" y="105451"/>
                        <a:pt x="74817" y="116256"/>
                      </a:cubicBezTo>
                      <a:lnTo>
                        <a:pt x="74817" y="116256"/>
                      </a:lnTo>
                      <a:lnTo>
                        <a:pt x="74817" y="132377"/>
                      </a:lnTo>
                      <a:cubicBezTo>
                        <a:pt x="74817" y="143182"/>
                        <a:pt x="83564" y="151937"/>
                        <a:pt x="94368" y="151945"/>
                      </a:cubicBezTo>
                      <a:lnTo>
                        <a:pt x="94385" y="151945"/>
                      </a:lnTo>
                      <a:lnTo>
                        <a:pt x="94385" y="116264"/>
                      </a:lnTo>
                      <a:cubicBezTo>
                        <a:pt x="94385" y="94654"/>
                        <a:pt x="76867" y="77128"/>
                        <a:pt x="55249" y="77128"/>
                      </a:cubicBezTo>
                      <a:close/>
                    </a:path>
                  </a:pathLst>
                </a:custGeom>
                <a:solidFill>
                  <a:schemeClr val="tx2"/>
                </a:solidFill>
                <a:ln w="8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52" name="Freihandform: Form 189">
                <a:extLst>
                  <a:ext uri="{FF2B5EF4-FFF2-40B4-BE49-F238E27FC236}">
                    <a16:creationId xmlns:a16="http://schemas.microsoft.com/office/drawing/2014/main" id="{48BFE357-9231-3499-AE2F-F9E1EBBC70FA}"/>
                  </a:ext>
                </a:extLst>
              </p:cNvPr>
              <p:cNvSpPr>
                <a:spLocks/>
              </p:cNvSpPr>
              <p:nvPr/>
            </p:nvSpPr>
            <p:spPr>
              <a:xfrm>
                <a:off x="2815282" y="5450283"/>
                <a:ext cx="461804" cy="461796"/>
              </a:xfrm>
              <a:custGeom>
                <a:avLst/>
                <a:gdLst>
                  <a:gd name="connsiteX0" fmla="*/ 230894 w 461804"/>
                  <a:gd name="connsiteY0" fmla="*/ 0 h 461796"/>
                  <a:gd name="connsiteX1" fmla="*/ 0 w 461804"/>
                  <a:gd name="connsiteY1" fmla="*/ 230894 h 461796"/>
                  <a:gd name="connsiteX2" fmla="*/ 230902 w 461804"/>
                  <a:gd name="connsiteY2" fmla="*/ 461796 h 461796"/>
                  <a:gd name="connsiteX3" fmla="*/ 461804 w 461804"/>
                  <a:gd name="connsiteY3" fmla="*/ 230894 h 461796"/>
                  <a:gd name="connsiteX4" fmla="*/ 230894 w 461804"/>
                  <a:gd name="connsiteY4" fmla="*/ 0 h 461796"/>
                  <a:gd name="connsiteX5" fmla="*/ 230894 w 461804"/>
                  <a:gd name="connsiteY5" fmla="*/ 459109 h 461796"/>
                  <a:gd name="connsiteX6" fmla="*/ 2687 w 461804"/>
                  <a:gd name="connsiteY6" fmla="*/ 230894 h 461796"/>
                  <a:gd name="connsiteX7" fmla="*/ 230894 w 461804"/>
                  <a:gd name="connsiteY7" fmla="*/ 2687 h 461796"/>
                  <a:gd name="connsiteX8" fmla="*/ 459101 w 461804"/>
                  <a:gd name="connsiteY8" fmla="*/ 230894 h 461796"/>
                  <a:gd name="connsiteX9" fmla="*/ 230894 w 461804"/>
                  <a:gd name="connsiteY9" fmla="*/ 459109 h 46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1804" h="461796">
                    <a:moveTo>
                      <a:pt x="230894" y="0"/>
                    </a:moveTo>
                    <a:cubicBezTo>
                      <a:pt x="103376" y="0"/>
                      <a:pt x="0" y="103376"/>
                      <a:pt x="0" y="230894"/>
                    </a:cubicBezTo>
                    <a:cubicBezTo>
                      <a:pt x="0" y="358412"/>
                      <a:pt x="103376" y="461796"/>
                      <a:pt x="230902" y="461796"/>
                    </a:cubicBezTo>
                    <a:cubicBezTo>
                      <a:pt x="358428" y="461796"/>
                      <a:pt x="461804" y="358420"/>
                      <a:pt x="461804" y="230894"/>
                    </a:cubicBezTo>
                    <a:cubicBezTo>
                      <a:pt x="461804" y="103368"/>
                      <a:pt x="358420" y="0"/>
                      <a:pt x="230894" y="0"/>
                    </a:cubicBezTo>
                    <a:close/>
                    <a:moveTo>
                      <a:pt x="230894" y="459109"/>
                    </a:moveTo>
                    <a:cubicBezTo>
                      <a:pt x="104863" y="459109"/>
                      <a:pt x="2687" y="356933"/>
                      <a:pt x="2687" y="230894"/>
                    </a:cubicBezTo>
                    <a:cubicBezTo>
                      <a:pt x="2687" y="104855"/>
                      <a:pt x="104863" y="2687"/>
                      <a:pt x="230894" y="2687"/>
                    </a:cubicBezTo>
                    <a:cubicBezTo>
                      <a:pt x="356925" y="2687"/>
                      <a:pt x="459101" y="104863"/>
                      <a:pt x="459101" y="230894"/>
                    </a:cubicBezTo>
                    <a:cubicBezTo>
                      <a:pt x="459101" y="356925"/>
                      <a:pt x="356925" y="459109"/>
                      <a:pt x="230894" y="459109"/>
                    </a:cubicBezTo>
                    <a:close/>
                  </a:path>
                </a:pathLst>
              </a:custGeom>
              <a:solidFill>
                <a:schemeClr val="bg1"/>
              </a:solidFill>
              <a:ln w="3175"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 name="TextBox 4">
            <a:extLst>
              <a:ext uri="{FF2B5EF4-FFF2-40B4-BE49-F238E27FC236}">
                <a16:creationId xmlns:a16="http://schemas.microsoft.com/office/drawing/2014/main" id="{14215780-D82C-92A2-8E57-DA7E6566E69A}"/>
              </a:ext>
            </a:extLst>
          </p:cNvPr>
          <p:cNvSpPr txBox="1"/>
          <p:nvPr/>
        </p:nvSpPr>
        <p:spPr>
          <a:xfrm>
            <a:off x="8521641" y="4724747"/>
            <a:ext cx="2961525" cy="615553"/>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panose="020B0604020202020204"/>
                <a:ea typeface="+mn-ea"/>
                <a:cs typeface="+mn-cs"/>
              </a:rPr>
              <a:t>Unique setting combinations</a:t>
            </a:r>
          </a:p>
        </p:txBody>
      </p:sp>
      <p:sp>
        <p:nvSpPr>
          <p:cNvPr id="7" name="TextBox 6">
            <a:extLst>
              <a:ext uri="{FF2B5EF4-FFF2-40B4-BE49-F238E27FC236}">
                <a16:creationId xmlns:a16="http://schemas.microsoft.com/office/drawing/2014/main" id="{E950E664-410F-E6E5-6CB2-7E91ACE984FD}"/>
              </a:ext>
            </a:extLst>
          </p:cNvPr>
          <p:cNvSpPr txBox="1"/>
          <p:nvPr/>
        </p:nvSpPr>
        <p:spPr>
          <a:xfrm>
            <a:off x="8436878" y="5305821"/>
            <a:ext cx="3209697"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3F38"/>
                </a:solidFill>
                <a:effectLst/>
                <a:uLnTx/>
                <a:uFillTx/>
                <a:latin typeface="Arial"/>
                <a:ea typeface="+mn-ea"/>
                <a:cs typeface="+mn-cs"/>
              </a:rPr>
              <a:t>to meet the individual needs of patients</a:t>
            </a:r>
          </a:p>
        </p:txBody>
      </p:sp>
      <p:pic>
        <p:nvPicPr>
          <p:cNvPr id="8" name="Graphic 7">
            <a:extLst>
              <a:ext uri="{FF2B5EF4-FFF2-40B4-BE49-F238E27FC236}">
                <a16:creationId xmlns:a16="http://schemas.microsoft.com/office/drawing/2014/main" id="{8659D081-476A-5ACF-2042-473D6EA7D46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39772" y="4903247"/>
            <a:ext cx="736297" cy="736297"/>
          </a:xfrm>
          <a:prstGeom prst="rect">
            <a:avLst/>
          </a:prstGeom>
        </p:spPr>
      </p:pic>
    </p:spTree>
    <p:extLst>
      <p:ext uri="{BB962C8B-B14F-4D97-AF65-F5344CB8AC3E}">
        <p14:creationId xmlns:p14="http://schemas.microsoft.com/office/powerpoint/2010/main" val="228375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95D21-DA31-93E3-06A0-60B9C39AC270}"/>
              </a:ext>
            </a:extLst>
          </p:cNvPr>
          <p:cNvSpPr>
            <a:spLocks noGrp="1"/>
          </p:cNvSpPr>
          <p:nvPr>
            <p:ph type="title"/>
          </p:nvPr>
        </p:nvSpPr>
        <p:spPr/>
        <p:txBody>
          <a:bodyPr/>
          <a:lstStyle/>
          <a:p>
            <a:r>
              <a:rPr lang="en-US"/>
              <a:t>Advanced features provide benefits for fatigue, memory, and comprehension</a:t>
            </a:r>
          </a:p>
        </p:txBody>
      </p:sp>
      <p:sp>
        <p:nvSpPr>
          <p:cNvPr id="9" name="Text Placeholder 8">
            <a:extLst>
              <a:ext uri="{FF2B5EF4-FFF2-40B4-BE49-F238E27FC236}">
                <a16:creationId xmlns:a16="http://schemas.microsoft.com/office/drawing/2014/main" id="{ABE8B49D-8F62-ED32-84D2-8EA85224B7AE}"/>
              </a:ext>
            </a:extLst>
          </p:cNvPr>
          <p:cNvSpPr>
            <a:spLocks noGrp="1"/>
          </p:cNvSpPr>
          <p:nvPr>
            <p:ph type="body" sz="quarter" idx="13"/>
          </p:nvPr>
        </p:nvSpPr>
        <p:spPr>
          <a:xfrm>
            <a:off x="658813" y="6129338"/>
            <a:ext cx="8004541" cy="503237"/>
          </a:xfrm>
        </p:spPr>
        <p:txBody>
          <a:bodyPr/>
          <a:lstStyle/>
          <a:p>
            <a:pPr>
              <a:spcBef>
                <a:spcPts val="0"/>
              </a:spcBef>
            </a:pPr>
            <a:r>
              <a:rPr lang="en-US" b="0"/>
              <a:t>*Speech Enhancer on versus off </a:t>
            </a:r>
            <a:br>
              <a:rPr lang="en-US" b="0"/>
            </a:br>
            <a:r>
              <a:rPr lang="en-US" b="0"/>
              <a:t>1. </a:t>
            </a:r>
            <a:r>
              <a:rPr lang="en-US" b="0" err="1"/>
              <a:t>Latzel</a:t>
            </a:r>
            <a:r>
              <a:rPr lang="en-US" b="0"/>
              <a:t>, M, </a:t>
            </a:r>
            <a:r>
              <a:rPr lang="en-US" b="0" err="1"/>
              <a:t>Heeren</a:t>
            </a:r>
            <a:r>
              <a:rPr lang="en-US" b="0"/>
              <a:t>, J and </a:t>
            </a:r>
            <a:r>
              <a:rPr lang="en-US" b="0" err="1"/>
              <a:t>Lesimple</a:t>
            </a:r>
            <a:r>
              <a:rPr lang="en-US" b="0"/>
              <a:t>, C.  (2024) "Speech Enhancer reduces listening effort and fatigue." Phonak Field Study News retrieved from </a:t>
            </a:r>
            <a:r>
              <a:rPr lang="en-US" b="0">
                <a:hlinkClick r:id="rId3">
                  <a:extLst>
                    <a:ext uri="{A12FA001-AC4F-418D-AE19-62706E023703}">
                      <ahyp:hlinkClr xmlns:ahyp="http://schemas.microsoft.com/office/drawing/2018/hyperlinkcolor" val="tx"/>
                    </a:ext>
                  </a:extLst>
                </a:hlinkClick>
              </a:rPr>
              <a:t>www.phonak.com/evidence</a:t>
            </a:r>
            <a:endParaRPr lang="en-US" b="0"/>
          </a:p>
        </p:txBody>
      </p:sp>
      <p:grpSp>
        <p:nvGrpSpPr>
          <p:cNvPr id="16" name="Group 15">
            <a:extLst>
              <a:ext uri="{FF2B5EF4-FFF2-40B4-BE49-F238E27FC236}">
                <a16:creationId xmlns:a16="http://schemas.microsoft.com/office/drawing/2014/main" id="{393B71F5-887D-D326-7F69-F3401F9C8E8A}"/>
              </a:ext>
            </a:extLst>
          </p:cNvPr>
          <p:cNvGrpSpPr/>
          <p:nvPr/>
        </p:nvGrpSpPr>
        <p:grpSpPr>
          <a:xfrm>
            <a:off x="6267798" y="3314878"/>
            <a:ext cx="3765201" cy="2628721"/>
            <a:chOff x="7984555" y="3314878"/>
            <a:chExt cx="3765201" cy="2628721"/>
          </a:xfrm>
        </p:grpSpPr>
        <p:sp>
          <p:nvSpPr>
            <p:cNvPr id="19" name="Rectangle 18">
              <a:extLst>
                <a:ext uri="{FF2B5EF4-FFF2-40B4-BE49-F238E27FC236}">
                  <a16:creationId xmlns:a16="http://schemas.microsoft.com/office/drawing/2014/main" id="{BB1E23CD-CA2A-B2C7-9099-D3BAF6040D61}"/>
                </a:ext>
              </a:extLst>
            </p:cNvPr>
            <p:cNvSpPr/>
            <p:nvPr/>
          </p:nvSpPr>
          <p:spPr>
            <a:xfrm>
              <a:off x="7984555" y="3314878"/>
              <a:ext cx="3765201" cy="2628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0" name="TextBox 19">
              <a:extLst>
                <a:ext uri="{FF2B5EF4-FFF2-40B4-BE49-F238E27FC236}">
                  <a16:creationId xmlns:a16="http://schemas.microsoft.com/office/drawing/2014/main" id="{5ED5AD27-0830-A1CE-4BE4-66CBFB716559}"/>
                </a:ext>
              </a:extLst>
            </p:cNvPr>
            <p:cNvSpPr txBox="1"/>
            <p:nvPr/>
          </p:nvSpPr>
          <p:spPr>
            <a:xfrm>
              <a:off x="8266574" y="4535621"/>
              <a:ext cx="3234343" cy="1292662"/>
            </a:xfrm>
            <a:prstGeom prst="rect">
              <a:avLst/>
            </a:prstGeom>
            <a:noFill/>
          </p:spPr>
          <p:txBody>
            <a:bodyPr wrap="square" lIns="0" tIns="0" rIns="0" bIns="0" rtlCol="0">
              <a:spAutoFit/>
            </a:bodyPr>
            <a:lstStyle/>
            <a:p>
              <a:pPr algn="ctr"/>
              <a:r>
                <a:rPr lang="en-US" sz="2800"/>
                <a:t>Improved memory </a:t>
              </a:r>
              <a:br>
                <a:rPr lang="en-US" sz="2800"/>
              </a:br>
              <a:r>
                <a:rPr lang="en-US" sz="2800"/>
                <a:t>and comprehension performance</a:t>
              </a:r>
              <a:r>
                <a:rPr lang="en-US" sz="2800" baseline="30000"/>
                <a:t>1</a:t>
              </a:r>
              <a:endParaRPr lang="de-CH" sz="2800" baseline="30000"/>
            </a:p>
          </p:txBody>
        </p:sp>
      </p:grpSp>
      <p:grpSp>
        <p:nvGrpSpPr>
          <p:cNvPr id="21" name="Group 20">
            <a:extLst>
              <a:ext uri="{FF2B5EF4-FFF2-40B4-BE49-F238E27FC236}">
                <a16:creationId xmlns:a16="http://schemas.microsoft.com/office/drawing/2014/main" id="{B5FA44E6-FE6C-C26F-F55D-5D66AA4EC9CA}"/>
              </a:ext>
            </a:extLst>
          </p:cNvPr>
          <p:cNvGrpSpPr/>
          <p:nvPr/>
        </p:nvGrpSpPr>
        <p:grpSpPr>
          <a:xfrm>
            <a:off x="2579638" y="3314879"/>
            <a:ext cx="3516362" cy="2628720"/>
            <a:chOff x="4281986" y="3314879"/>
            <a:chExt cx="3516362" cy="2628720"/>
          </a:xfrm>
        </p:grpSpPr>
        <p:sp>
          <p:nvSpPr>
            <p:cNvPr id="22" name="Rectangle 21">
              <a:extLst>
                <a:ext uri="{FF2B5EF4-FFF2-40B4-BE49-F238E27FC236}">
                  <a16:creationId xmlns:a16="http://schemas.microsoft.com/office/drawing/2014/main" id="{ED2DAC80-6C6C-32E8-1AA9-BDFCDE44146F}"/>
                </a:ext>
              </a:extLst>
            </p:cNvPr>
            <p:cNvSpPr/>
            <p:nvPr/>
          </p:nvSpPr>
          <p:spPr>
            <a:xfrm>
              <a:off x="4281986" y="3314879"/>
              <a:ext cx="3516362" cy="2628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3" name="TextBox 22">
              <a:extLst>
                <a:ext uri="{FF2B5EF4-FFF2-40B4-BE49-F238E27FC236}">
                  <a16:creationId xmlns:a16="http://schemas.microsoft.com/office/drawing/2014/main" id="{59662989-7D84-1044-422C-93E9E5C56D26}"/>
                </a:ext>
              </a:extLst>
            </p:cNvPr>
            <p:cNvSpPr txBox="1"/>
            <p:nvPr/>
          </p:nvSpPr>
          <p:spPr>
            <a:xfrm>
              <a:off x="4564005" y="4535621"/>
              <a:ext cx="2952326" cy="861774"/>
            </a:xfrm>
            <a:prstGeom prst="rect">
              <a:avLst/>
            </a:prstGeom>
            <a:noFill/>
          </p:spPr>
          <p:txBody>
            <a:bodyPr wrap="square" lIns="0" tIns="0" rIns="0" bIns="0" rtlCol="0">
              <a:spAutoFit/>
            </a:bodyPr>
            <a:lstStyle/>
            <a:p>
              <a:pPr algn="ctr"/>
              <a:r>
                <a:rPr lang="en-US" sz="2800"/>
                <a:t>less fatigue at the </a:t>
              </a:r>
              <a:br>
                <a:rPr lang="en-US" sz="2800"/>
              </a:br>
              <a:r>
                <a:rPr lang="en-US" sz="2800"/>
                <a:t>end of the day</a:t>
              </a:r>
              <a:r>
                <a:rPr lang="en-US" sz="2800" baseline="30000"/>
                <a:t>1</a:t>
              </a:r>
              <a:endParaRPr lang="de-CH" sz="2800" baseline="30000"/>
            </a:p>
          </p:txBody>
        </p:sp>
      </p:grpSp>
      <p:grpSp>
        <p:nvGrpSpPr>
          <p:cNvPr id="32" name="Group 31">
            <a:extLst>
              <a:ext uri="{FF2B5EF4-FFF2-40B4-BE49-F238E27FC236}">
                <a16:creationId xmlns:a16="http://schemas.microsoft.com/office/drawing/2014/main" id="{3E9AA151-45E3-66D6-A0CE-A1A0E5174F1A}"/>
              </a:ext>
            </a:extLst>
          </p:cNvPr>
          <p:cNvGrpSpPr/>
          <p:nvPr/>
        </p:nvGrpSpPr>
        <p:grpSpPr>
          <a:xfrm>
            <a:off x="7144198" y="2174423"/>
            <a:ext cx="2012400" cy="2012400"/>
            <a:chOff x="6871629" y="2012537"/>
            <a:chExt cx="2308702" cy="2308702"/>
          </a:xfrm>
        </p:grpSpPr>
        <p:sp>
          <p:nvSpPr>
            <p:cNvPr id="30" name="Oval 29">
              <a:extLst>
                <a:ext uri="{FF2B5EF4-FFF2-40B4-BE49-F238E27FC236}">
                  <a16:creationId xmlns:a16="http://schemas.microsoft.com/office/drawing/2014/main" id="{73B0BD00-8413-AD5F-5239-D2058FC265C7}"/>
                </a:ext>
              </a:extLst>
            </p:cNvPr>
            <p:cNvSpPr/>
            <p:nvPr/>
          </p:nvSpPr>
          <p:spPr>
            <a:xfrm>
              <a:off x="6871629" y="2012537"/>
              <a:ext cx="2308702" cy="23087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1800"/>
            </a:p>
          </p:txBody>
        </p:sp>
        <p:pic>
          <p:nvPicPr>
            <p:cNvPr id="31" name="Graphic 30" descr="Right And Left Brain with solid fill">
              <a:extLst>
                <a:ext uri="{FF2B5EF4-FFF2-40B4-BE49-F238E27FC236}">
                  <a16:creationId xmlns:a16="http://schemas.microsoft.com/office/drawing/2014/main" id="{0BFE0AC7-E68E-4A92-3535-1BC8E760CC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0101" y="2381009"/>
              <a:ext cx="1571757" cy="1571757"/>
            </a:xfrm>
            <a:prstGeom prst="rect">
              <a:avLst/>
            </a:prstGeom>
          </p:spPr>
        </p:pic>
      </p:grpSp>
      <p:grpSp>
        <p:nvGrpSpPr>
          <p:cNvPr id="3" name="Group 2">
            <a:extLst>
              <a:ext uri="{FF2B5EF4-FFF2-40B4-BE49-F238E27FC236}">
                <a16:creationId xmlns:a16="http://schemas.microsoft.com/office/drawing/2014/main" id="{9126D832-BF44-96DE-E9BC-BCBF3B3717F6}"/>
              </a:ext>
            </a:extLst>
          </p:cNvPr>
          <p:cNvGrpSpPr/>
          <p:nvPr/>
        </p:nvGrpSpPr>
        <p:grpSpPr>
          <a:xfrm>
            <a:off x="3044132" y="2164470"/>
            <a:ext cx="2587374" cy="2011114"/>
            <a:chOff x="3200535" y="2164470"/>
            <a:chExt cx="2587374" cy="2011114"/>
          </a:xfrm>
        </p:grpSpPr>
        <p:sp>
          <p:nvSpPr>
            <p:cNvPr id="10" name="Oval 9">
              <a:extLst>
                <a:ext uri="{FF2B5EF4-FFF2-40B4-BE49-F238E27FC236}">
                  <a16:creationId xmlns:a16="http://schemas.microsoft.com/office/drawing/2014/main" id="{31ECD034-541E-E824-07D1-792B51E3C962}"/>
                </a:ext>
              </a:extLst>
            </p:cNvPr>
            <p:cNvSpPr/>
            <p:nvPr/>
          </p:nvSpPr>
          <p:spPr>
            <a:xfrm>
              <a:off x="3488665" y="2164470"/>
              <a:ext cx="2011114" cy="2011114"/>
            </a:xfrm>
            <a:prstGeom prst="ellipse">
              <a:avLst/>
            </a:prstGeom>
            <a:solidFill>
              <a:schemeClr val="accent2"/>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3200"/>
            </a:p>
          </p:txBody>
        </p:sp>
        <p:sp>
          <p:nvSpPr>
            <p:cNvPr id="6" name="TextBox 5">
              <a:extLst>
                <a:ext uri="{FF2B5EF4-FFF2-40B4-BE49-F238E27FC236}">
                  <a16:creationId xmlns:a16="http://schemas.microsoft.com/office/drawing/2014/main" id="{838C8A91-A454-3CE1-7827-1077DC78152C}"/>
                </a:ext>
              </a:extLst>
            </p:cNvPr>
            <p:cNvSpPr txBox="1"/>
            <p:nvPr/>
          </p:nvSpPr>
          <p:spPr>
            <a:xfrm>
              <a:off x="3200535" y="2554474"/>
              <a:ext cx="2587374" cy="1231106"/>
            </a:xfrm>
            <a:prstGeom prst="rect">
              <a:avLst/>
            </a:prstGeom>
            <a:noFill/>
          </p:spPr>
          <p:txBody>
            <a:bodyPr wrap="square" lIns="0" tIns="0" rIns="0" bIns="0" rtlCol="0">
              <a:spAutoFit/>
            </a:bodyPr>
            <a:lstStyle/>
            <a:p>
              <a:pPr algn="ctr"/>
              <a:r>
                <a:rPr lang="de-CH" sz="7800">
                  <a:solidFill>
                    <a:schemeClr val="bg1"/>
                  </a:solidFill>
                </a:rPr>
                <a:t>21</a:t>
              </a:r>
              <a:r>
                <a:rPr lang="de-CH" sz="7800" baseline="30000">
                  <a:solidFill>
                    <a:schemeClr val="bg1"/>
                  </a:solidFill>
                </a:rPr>
                <a:t>%</a:t>
              </a:r>
            </a:p>
          </p:txBody>
        </p:sp>
      </p:grpSp>
    </p:spTree>
    <p:extLst>
      <p:ext uri="{BB962C8B-B14F-4D97-AF65-F5344CB8AC3E}">
        <p14:creationId xmlns:p14="http://schemas.microsoft.com/office/powerpoint/2010/main" val="306816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Effect transition="in" filter="fade">
                                      <p:cBhvr>
                                        <p:cTn id="13" dur="500"/>
                                        <p:tgtEl>
                                          <p:spTgt spid="32"/>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912E39D-3130-8F3A-02B0-4EE014D2A45F}"/>
              </a:ext>
            </a:extLst>
          </p:cNvPr>
          <p:cNvSpPr>
            <a:spLocks noGrp="1"/>
          </p:cNvSpPr>
          <p:nvPr>
            <p:ph type="title"/>
          </p:nvPr>
        </p:nvSpPr>
        <p:spPr/>
        <p:txBody>
          <a:bodyPr/>
          <a:lstStyle/>
          <a:p>
            <a:pPr>
              <a:lnSpc>
                <a:spcPct val="107000"/>
              </a:lnSpc>
              <a:spcAft>
                <a:spcPts val="800"/>
              </a:spcAft>
            </a:pPr>
            <a:r>
              <a:rPr lang="en-US"/>
              <a:t>Exciting innovations help in noisy places</a:t>
            </a:r>
            <a:endParaRPr lang="en-GB"/>
          </a:p>
        </p:txBody>
      </p:sp>
      <p:grpSp>
        <p:nvGrpSpPr>
          <p:cNvPr id="33" name="Group 32">
            <a:extLst>
              <a:ext uri="{FF2B5EF4-FFF2-40B4-BE49-F238E27FC236}">
                <a16:creationId xmlns:a16="http://schemas.microsoft.com/office/drawing/2014/main" id="{DC6861B4-6622-4EA9-AC77-53630F056209}"/>
              </a:ext>
            </a:extLst>
          </p:cNvPr>
          <p:cNvGrpSpPr/>
          <p:nvPr/>
        </p:nvGrpSpPr>
        <p:grpSpPr>
          <a:xfrm>
            <a:off x="466543" y="1592263"/>
            <a:ext cx="3266415" cy="4840602"/>
            <a:chOff x="173032" y="1541352"/>
            <a:chExt cx="3266415" cy="4840602"/>
          </a:xfrm>
        </p:grpSpPr>
        <p:pic>
          <p:nvPicPr>
            <p:cNvPr id="23" name="Picture 22">
              <a:extLst>
                <a:ext uri="{FF2B5EF4-FFF2-40B4-BE49-F238E27FC236}">
                  <a16:creationId xmlns:a16="http://schemas.microsoft.com/office/drawing/2014/main" id="{274330CC-4A61-C507-C11E-AAE055923B59}"/>
                </a:ext>
              </a:extLst>
            </p:cNvPr>
            <p:cNvPicPr>
              <a:picLocks noChangeAspect="1"/>
            </p:cNvPicPr>
            <p:nvPr/>
          </p:nvPicPr>
          <p:blipFill>
            <a:blip r:embed="rId3"/>
            <a:stretch>
              <a:fillRect/>
            </a:stretch>
          </p:blipFill>
          <p:spPr>
            <a:xfrm>
              <a:off x="309718" y="3932147"/>
              <a:ext cx="2993043" cy="2449807"/>
            </a:xfrm>
            <a:prstGeom prst="rect">
              <a:avLst/>
            </a:prstGeom>
          </p:spPr>
        </p:pic>
        <p:pic>
          <p:nvPicPr>
            <p:cNvPr id="15" name="Picture 14">
              <a:extLst>
                <a:ext uri="{FF2B5EF4-FFF2-40B4-BE49-F238E27FC236}">
                  <a16:creationId xmlns:a16="http://schemas.microsoft.com/office/drawing/2014/main" id="{6949CBB2-B5AE-D93F-67EB-93C326E2AFEC}"/>
                </a:ext>
              </a:extLst>
            </p:cNvPr>
            <p:cNvPicPr>
              <a:picLocks noChangeAspect="1"/>
            </p:cNvPicPr>
            <p:nvPr/>
          </p:nvPicPr>
          <p:blipFill>
            <a:blip r:embed="rId4"/>
            <a:stretch>
              <a:fillRect/>
            </a:stretch>
          </p:blipFill>
          <p:spPr>
            <a:xfrm>
              <a:off x="646467" y="2029524"/>
              <a:ext cx="2319544" cy="1531052"/>
            </a:xfrm>
            <a:prstGeom prst="rect">
              <a:avLst/>
            </a:prstGeom>
          </p:spPr>
        </p:pic>
        <p:sp>
          <p:nvSpPr>
            <p:cNvPr id="9" name="Title 6">
              <a:extLst>
                <a:ext uri="{FF2B5EF4-FFF2-40B4-BE49-F238E27FC236}">
                  <a16:creationId xmlns:a16="http://schemas.microsoft.com/office/drawing/2014/main" id="{0379DC47-C782-571D-B697-55DBFAA7B3F3}"/>
                </a:ext>
              </a:extLst>
            </p:cNvPr>
            <p:cNvSpPr txBox="1">
              <a:spLocks/>
            </p:cNvSpPr>
            <p:nvPr/>
          </p:nvSpPr>
          <p:spPr>
            <a:xfrm>
              <a:off x="646467" y="1541352"/>
              <a:ext cx="2319544" cy="546134"/>
            </a:xfrm>
            <a:prstGeom prst="rect">
              <a:avLst/>
            </a:prstGeom>
            <a:noFill/>
          </p:spPr>
          <p:txBody>
            <a:bodyPr vert="horz" lIns="0" tIns="0" rIns="0" bIns="0" rtlCol="0" anchor="ctr" anchorCtr="0">
              <a:noAutofit/>
            </a:bodyPr>
            <a:lstStyle>
              <a:lvl1pPr algn="l" defTabSz="914400" rtl="0" eaLnBrk="1" latinLnBrk="0" hangingPunct="1">
                <a:lnSpc>
                  <a:spcPts val="3400"/>
                </a:lnSpc>
                <a:spcBef>
                  <a:spcPct val="0"/>
                </a:spcBef>
                <a:buNone/>
                <a:defRPr sz="2600" kern="1200">
                  <a:solidFill>
                    <a:schemeClr val="tx1"/>
                  </a:solidFill>
                  <a:latin typeface="+mj-lt"/>
                  <a:ea typeface="+mj-ea"/>
                  <a:cs typeface="+mj-cs"/>
                </a:defRPr>
              </a:lvl1pPr>
            </a:lstStyle>
            <a:p>
              <a:pPr algn="ctr">
                <a:lnSpc>
                  <a:spcPct val="107000"/>
                </a:lnSpc>
                <a:spcAft>
                  <a:spcPts val="800"/>
                </a:spcAft>
              </a:pPr>
              <a:r>
                <a:rPr lang="en-US" sz="1800" b="1"/>
                <a:t>Before</a:t>
              </a:r>
              <a:endParaRPr lang="en-GB" sz="1800" b="1"/>
            </a:p>
          </p:txBody>
        </p:sp>
        <p:sp>
          <p:nvSpPr>
            <p:cNvPr id="20" name="Title 6">
              <a:extLst>
                <a:ext uri="{FF2B5EF4-FFF2-40B4-BE49-F238E27FC236}">
                  <a16:creationId xmlns:a16="http://schemas.microsoft.com/office/drawing/2014/main" id="{9A265CE7-16E1-5220-843C-FF9CBA6404D9}"/>
                </a:ext>
              </a:extLst>
            </p:cNvPr>
            <p:cNvSpPr txBox="1">
              <a:spLocks/>
            </p:cNvSpPr>
            <p:nvPr/>
          </p:nvSpPr>
          <p:spPr>
            <a:xfrm>
              <a:off x="173032" y="3605679"/>
              <a:ext cx="3266415" cy="546134"/>
            </a:xfrm>
            <a:prstGeom prst="rect">
              <a:avLst/>
            </a:prstGeom>
            <a:noFill/>
          </p:spPr>
          <p:txBody>
            <a:bodyPr vert="horz" lIns="0" tIns="0" rIns="0" bIns="0" rtlCol="0" anchor="ctr" anchorCtr="0">
              <a:noAutofit/>
            </a:bodyPr>
            <a:lstStyle>
              <a:lvl1pPr algn="l" defTabSz="914400" rtl="0" eaLnBrk="1" latinLnBrk="0" hangingPunct="1">
                <a:lnSpc>
                  <a:spcPts val="3400"/>
                </a:lnSpc>
                <a:spcBef>
                  <a:spcPct val="0"/>
                </a:spcBef>
                <a:buNone/>
                <a:defRPr sz="2600" kern="1200">
                  <a:solidFill>
                    <a:schemeClr val="tx1"/>
                  </a:solidFill>
                  <a:latin typeface="+mj-lt"/>
                  <a:ea typeface="+mj-ea"/>
                  <a:cs typeface="+mj-cs"/>
                </a:defRPr>
              </a:lvl1pPr>
            </a:lstStyle>
            <a:p>
              <a:pPr algn="ctr">
                <a:lnSpc>
                  <a:spcPct val="107000"/>
                </a:lnSpc>
                <a:spcAft>
                  <a:spcPts val="800"/>
                </a:spcAft>
              </a:pPr>
              <a:r>
                <a:rPr lang="en-US" sz="1800" b="1"/>
                <a:t>Noisy audio (speech + noise)</a:t>
              </a:r>
            </a:p>
          </p:txBody>
        </p:sp>
      </p:grpSp>
      <p:grpSp>
        <p:nvGrpSpPr>
          <p:cNvPr id="37" name="Group 36">
            <a:extLst>
              <a:ext uri="{FF2B5EF4-FFF2-40B4-BE49-F238E27FC236}">
                <a16:creationId xmlns:a16="http://schemas.microsoft.com/office/drawing/2014/main" id="{FD78BB33-6ECA-89EA-1E22-DF6554791651}"/>
              </a:ext>
            </a:extLst>
          </p:cNvPr>
          <p:cNvGrpSpPr/>
          <p:nvPr/>
        </p:nvGrpSpPr>
        <p:grpSpPr>
          <a:xfrm>
            <a:off x="8823992" y="1592263"/>
            <a:ext cx="3027921" cy="4845401"/>
            <a:chOff x="8530481" y="1541352"/>
            <a:chExt cx="3027921" cy="4845401"/>
          </a:xfrm>
        </p:grpSpPr>
        <p:pic>
          <p:nvPicPr>
            <p:cNvPr id="36" name="Picture 35">
              <a:extLst>
                <a:ext uri="{FF2B5EF4-FFF2-40B4-BE49-F238E27FC236}">
                  <a16:creationId xmlns:a16="http://schemas.microsoft.com/office/drawing/2014/main" id="{0E4D41DA-3D6C-0A88-CD7E-5CF9175D185C}"/>
                </a:ext>
              </a:extLst>
            </p:cNvPr>
            <p:cNvPicPr>
              <a:picLocks noChangeAspect="1"/>
            </p:cNvPicPr>
            <p:nvPr/>
          </p:nvPicPr>
          <p:blipFill>
            <a:blip r:embed="rId5"/>
            <a:stretch>
              <a:fillRect/>
            </a:stretch>
          </p:blipFill>
          <p:spPr>
            <a:xfrm>
              <a:off x="8530481" y="4041898"/>
              <a:ext cx="3027921" cy="2344855"/>
            </a:xfrm>
            <a:prstGeom prst="rect">
              <a:avLst/>
            </a:prstGeom>
          </p:spPr>
        </p:pic>
        <p:pic>
          <p:nvPicPr>
            <p:cNvPr id="11" name="Picture 10">
              <a:extLst>
                <a:ext uri="{FF2B5EF4-FFF2-40B4-BE49-F238E27FC236}">
                  <a16:creationId xmlns:a16="http://schemas.microsoft.com/office/drawing/2014/main" id="{028CA21A-DBEF-1CF8-2868-32E35F0D2B4B}"/>
                </a:ext>
              </a:extLst>
            </p:cNvPr>
            <p:cNvPicPr>
              <a:picLocks noChangeAspect="1"/>
            </p:cNvPicPr>
            <p:nvPr/>
          </p:nvPicPr>
          <p:blipFill rotWithShape="1">
            <a:blip r:embed="rId6"/>
            <a:srcRect l="1" t="16855" r="678" b="16660"/>
            <a:stretch/>
          </p:blipFill>
          <p:spPr>
            <a:xfrm>
              <a:off x="8884670" y="2028604"/>
              <a:ext cx="2319543" cy="1528534"/>
            </a:xfrm>
            <a:prstGeom prst="rect">
              <a:avLst/>
            </a:prstGeom>
          </p:spPr>
        </p:pic>
        <p:sp>
          <p:nvSpPr>
            <p:cNvPr id="12" name="Title 6">
              <a:extLst>
                <a:ext uri="{FF2B5EF4-FFF2-40B4-BE49-F238E27FC236}">
                  <a16:creationId xmlns:a16="http://schemas.microsoft.com/office/drawing/2014/main" id="{5C3B138E-D443-1586-AC70-3E3884AB7098}"/>
                </a:ext>
              </a:extLst>
            </p:cNvPr>
            <p:cNvSpPr txBox="1">
              <a:spLocks/>
            </p:cNvSpPr>
            <p:nvPr/>
          </p:nvSpPr>
          <p:spPr>
            <a:xfrm>
              <a:off x="8884669" y="1541352"/>
              <a:ext cx="2319544" cy="546134"/>
            </a:xfrm>
            <a:prstGeom prst="rect">
              <a:avLst/>
            </a:prstGeom>
            <a:noFill/>
          </p:spPr>
          <p:txBody>
            <a:bodyPr vert="horz" lIns="0" tIns="0" rIns="0" bIns="0" rtlCol="0" anchor="ctr" anchorCtr="0">
              <a:noAutofit/>
            </a:bodyPr>
            <a:lstStyle>
              <a:lvl1pPr algn="l" defTabSz="914400" rtl="0" eaLnBrk="1" latinLnBrk="0" hangingPunct="1">
                <a:lnSpc>
                  <a:spcPts val="3400"/>
                </a:lnSpc>
                <a:spcBef>
                  <a:spcPct val="0"/>
                </a:spcBef>
                <a:buNone/>
                <a:defRPr sz="2600" kern="1200">
                  <a:solidFill>
                    <a:schemeClr val="tx1"/>
                  </a:solidFill>
                  <a:latin typeface="+mj-lt"/>
                  <a:ea typeface="+mj-ea"/>
                  <a:cs typeface="+mj-cs"/>
                </a:defRPr>
              </a:lvl1pPr>
            </a:lstStyle>
            <a:p>
              <a:pPr algn="ctr">
                <a:lnSpc>
                  <a:spcPct val="107000"/>
                </a:lnSpc>
                <a:spcAft>
                  <a:spcPts val="800"/>
                </a:spcAft>
              </a:pPr>
              <a:r>
                <a:rPr lang="en-US" sz="1800" b="1"/>
                <a:t>After</a:t>
              </a:r>
              <a:endParaRPr lang="en-GB" sz="1800" b="1"/>
            </a:p>
          </p:txBody>
        </p:sp>
        <p:sp>
          <p:nvSpPr>
            <p:cNvPr id="21" name="Title 6">
              <a:extLst>
                <a:ext uri="{FF2B5EF4-FFF2-40B4-BE49-F238E27FC236}">
                  <a16:creationId xmlns:a16="http://schemas.microsoft.com/office/drawing/2014/main" id="{D92DBBE6-01CD-FA0C-B34D-22680EC71528}"/>
                </a:ext>
              </a:extLst>
            </p:cNvPr>
            <p:cNvSpPr txBox="1">
              <a:spLocks/>
            </p:cNvSpPr>
            <p:nvPr/>
          </p:nvSpPr>
          <p:spPr>
            <a:xfrm>
              <a:off x="8551015" y="3605679"/>
              <a:ext cx="2986853" cy="546134"/>
            </a:xfrm>
            <a:prstGeom prst="rect">
              <a:avLst/>
            </a:prstGeom>
            <a:noFill/>
          </p:spPr>
          <p:txBody>
            <a:bodyPr vert="horz" lIns="0" tIns="0" rIns="0" bIns="0" rtlCol="0" anchor="ctr" anchorCtr="0">
              <a:noAutofit/>
            </a:bodyPr>
            <a:lstStyle>
              <a:lvl1pPr algn="l" defTabSz="914400" rtl="0" eaLnBrk="1" latinLnBrk="0" hangingPunct="1">
                <a:lnSpc>
                  <a:spcPts val="3400"/>
                </a:lnSpc>
                <a:spcBef>
                  <a:spcPct val="0"/>
                </a:spcBef>
                <a:buNone/>
                <a:defRPr sz="2600" kern="1200">
                  <a:solidFill>
                    <a:schemeClr val="tx1"/>
                  </a:solidFill>
                  <a:latin typeface="+mj-lt"/>
                  <a:ea typeface="+mj-ea"/>
                  <a:cs typeface="+mj-cs"/>
                </a:defRPr>
              </a:lvl1pPr>
            </a:lstStyle>
            <a:p>
              <a:pPr algn="ctr">
                <a:lnSpc>
                  <a:spcPct val="107000"/>
                </a:lnSpc>
                <a:spcAft>
                  <a:spcPts val="800"/>
                </a:spcAft>
              </a:pPr>
              <a:r>
                <a:rPr lang="en-US" sz="1800" b="1"/>
                <a:t>Clean audio (speech only)</a:t>
              </a:r>
            </a:p>
          </p:txBody>
        </p:sp>
      </p:grpSp>
      <p:grpSp>
        <p:nvGrpSpPr>
          <p:cNvPr id="34" name="Group 33">
            <a:extLst>
              <a:ext uri="{FF2B5EF4-FFF2-40B4-BE49-F238E27FC236}">
                <a16:creationId xmlns:a16="http://schemas.microsoft.com/office/drawing/2014/main" id="{8665666F-3BF0-C952-7BF1-B2437D462E46}"/>
              </a:ext>
            </a:extLst>
          </p:cNvPr>
          <p:cNvGrpSpPr/>
          <p:nvPr/>
        </p:nvGrpSpPr>
        <p:grpSpPr>
          <a:xfrm>
            <a:off x="4756303" y="1767475"/>
            <a:ext cx="3266415" cy="4665401"/>
            <a:chOff x="4462792" y="1716564"/>
            <a:chExt cx="3266415" cy="4665401"/>
          </a:xfrm>
        </p:grpSpPr>
        <p:pic>
          <p:nvPicPr>
            <p:cNvPr id="35" name="Picture 34">
              <a:extLst>
                <a:ext uri="{FF2B5EF4-FFF2-40B4-BE49-F238E27FC236}">
                  <a16:creationId xmlns:a16="http://schemas.microsoft.com/office/drawing/2014/main" id="{9A42DB34-B9FC-BF9E-90D0-7D754F20DFF8}"/>
                </a:ext>
              </a:extLst>
            </p:cNvPr>
            <p:cNvPicPr>
              <a:picLocks noChangeAspect="1"/>
            </p:cNvPicPr>
            <p:nvPr/>
          </p:nvPicPr>
          <p:blipFill>
            <a:blip r:embed="rId7"/>
            <a:stretch>
              <a:fillRect/>
            </a:stretch>
          </p:blipFill>
          <p:spPr>
            <a:xfrm>
              <a:off x="4633292" y="4083463"/>
              <a:ext cx="2925414" cy="2298502"/>
            </a:xfrm>
            <a:prstGeom prst="rect">
              <a:avLst/>
            </a:prstGeom>
          </p:spPr>
        </p:pic>
        <p:pic>
          <p:nvPicPr>
            <p:cNvPr id="16" name="Picture 15">
              <a:extLst>
                <a:ext uri="{FF2B5EF4-FFF2-40B4-BE49-F238E27FC236}">
                  <a16:creationId xmlns:a16="http://schemas.microsoft.com/office/drawing/2014/main" id="{53861E2A-18E5-BF21-79B3-C0E6B31708EF}"/>
                </a:ext>
              </a:extLst>
            </p:cNvPr>
            <p:cNvPicPr>
              <a:picLocks noChangeAspect="1"/>
            </p:cNvPicPr>
            <p:nvPr/>
          </p:nvPicPr>
          <p:blipFill rotWithShape="1">
            <a:blip r:embed="rId8"/>
            <a:srcRect b="-6970"/>
            <a:stretch/>
          </p:blipFill>
          <p:spPr>
            <a:xfrm>
              <a:off x="4988583" y="1716564"/>
              <a:ext cx="2214833" cy="2074725"/>
            </a:xfrm>
            <a:prstGeom prst="rect">
              <a:avLst/>
            </a:prstGeom>
          </p:spPr>
        </p:pic>
        <p:sp>
          <p:nvSpPr>
            <p:cNvPr id="29" name="Title 6">
              <a:extLst>
                <a:ext uri="{FF2B5EF4-FFF2-40B4-BE49-F238E27FC236}">
                  <a16:creationId xmlns:a16="http://schemas.microsoft.com/office/drawing/2014/main" id="{0FE81AFF-BCB8-FD5E-9A98-5507EA4936AD}"/>
                </a:ext>
              </a:extLst>
            </p:cNvPr>
            <p:cNvSpPr txBox="1">
              <a:spLocks/>
            </p:cNvSpPr>
            <p:nvPr/>
          </p:nvSpPr>
          <p:spPr>
            <a:xfrm>
              <a:off x="4462792" y="3605679"/>
              <a:ext cx="3266415" cy="546134"/>
            </a:xfrm>
            <a:prstGeom prst="rect">
              <a:avLst/>
            </a:prstGeom>
            <a:noFill/>
          </p:spPr>
          <p:txBody>
            <a:bodyPr vert="horz" lIns="0" tIns="0" rIns="0" bIns="0" rtlCol="0" anchor="ctr" anchorCtr="0">
              <a:noAutofit/>
            </a:bodyPr>
            <a:lstStyle>
              <a:lvl1pPr algn="l" defTabSz="914400" rtl="0" eaLnBrk="1" latinLnBrk="0" hangingPunct="1">
                <a:lnSpc>
                  <a:spcPts val="3400"/>
                </a:lnSpc>
                <a:spcBef>
                  <a:spcPct val="0"/>
                </a:spcBef>
                <a:buNone/>
                <a:defRPr sz="2600" kern="1200">
                  <a:solidFill>
                    <a:schemeClr val="tx1"/>
                  </a:solidFill>
                  <a:latin typeface="+mj-lt"/>
                  <a:ea typeface="+mj-ea"/>
                  <a:cs typeface="+mj-cs"/>
                </a:defRPr>
              </a:lvl1pPr>
            </a:lstStyle>
            <a:p>
              <a:pPr algn="ctr">
                <a:lnSpc>
                  <a:spcPct val="107000"/>
                </a:lnSpc>
                <a:spcAft>
                  <a:spcPts val="800"/>
                </a:spcAft>
              </a:pPr>
              <a:r>
                <a:rPr lang="en-US" sz="1800" b="1"/>
                <a:t>Separate speech and noise</a:t>
              </a:r>
              <a:endParaRPr lang="en-GB" sz="1800" b="1"/>
            </a:p>
          </p:txBody>
        </p:sp>
      </p:grpSp>
      <p:cxnSp>
        <p:nvCxnSpPr>
          <p:cNvPr id="13" name="Straight Arrow Connector 12">
            <a:extLst>
              <a:ext uri="{FF2B5EF4-FFF2-40B4-BE49-F238E27FC236}">
                <a16:creationId xmlns:a16="http://schemas.microsoft.com/office/drawing/2014/main" id="{462327D1-526F-C535-DA8E-B16C5966A0DE}"/>
              </a:ext>
            </a:extLst>
          </p:cNvPr>
          <p:cNvCxnSpPr>
            <a:cxnSpLocks/>
          </p:cNvCxnSpPr>
          <p:nvPr/>
        </p:nvCxnSpPr>
        <p:spPr>
          <a:xfrm>
            <a:off x="3536574" y="2804837"/>
            <a:ext cx="1651535" cy="0"/>
          </a:xfrm>
          <a:prstGeom prst="straightConnector1">
            <a:avLst/>
          </a:prstGeom>
          <a:ln w="28575" cap="rnd">
            <a:solidFill>
              <a:schemeClr val="tx2"/>
            </a:solidFill>
            <a:prstDash val="sysDot"/>
            <a:round/>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C1A3E5E-C5AC-1F37-9C4B-38D54D55F644}"/>
              </a:ext>
            </a:extLst>
          </p:cNvPr>
          <p:cNvCxnSpPr>
            <a:cxnSpLocks/>
          </p:cNvCxnSpPr>
          <p:nvPr/>
        </p:nvCxnSpPr>
        <p:spPr>
          <a:xfrm>
            <a:off x="7346574" y="2804837"/>
            <a:ext cx="1651535" cy="0"/>
          </a:xfrm>
          <a:prstGeom prst="straightConnector1">
            <a:avLst/>
          </a:prstGeom>
          <a:ln w="28575" cap="rnd">
            <a:solidFill>
              <a:schemeClr val="tx2"/>
            </a:solidFill>
            <a:prstDash val="sysDot"/>
            <a:roun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98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white earphones in a case&#10;&#10;Description automatically generated">
            <a:extLst>
              <a:ext uri="{FF2B5EF4-FFF2-40B4-BE49-F238E27FC236}">
                <a16:creationId xmlns:a16="http://schemas.microsoft.com/office/drawing/2014/main" id="{EA7B3E45-6C9C-186C-975E-B113CE6B9E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7051" y="1824681"/>
            <a:ext cx="2158078" cy="2056648"/>
          </a:xfrm>
          <a:prstGeom prst="rect">
            <a:avLst/>
          </a:prstGeom>
        </p:spPr>
      </p:pic>
      <p:graphicFrame>
        <p:nvGraphicFramePr>
          <p:cNvPr id="7" name="Objekt 6" hidden="1">
            <a:extLst>
              <a:ext uri="{FF2B5EF4-FFF2-40B4-BE49-F238E27FC236}">
                <a16:creationId xmlns:a16="http://schemas.microsoft.com/office/drawing/2014/main" id="{2126EBDF-6FFA-986B-C401-6C65B719CF2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4" imgH="344" progId="TCLayout.ActiveDocument.1">
                  <p:embed/>
                </p:oleObj>
              </mc:Choice>
              <mc:Fallback>
                <p:oleObj name="think-cell Folie" r:id="rId5" imgW="344" imgH="344" progId="TCLayout.ActiveDocument.1">
                  <p:embed/>
                  <p:pic>
                    <p:nvPicPr>
                      <p:cNvPr id="7" name="Objekt 6" hidden="1">
                        <a:extLst>
                          <a:ext uri="{FF2B5EF4-FFF2-40B4-BE49-F238E27FC236}">
                            <a16:creationId xmlns:a16="http://schemas.microsoft.com/office/drawing/2014/main" id="{2126EBDF-6FFA-986B-C401-6C65B719CF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93B7B51-486B-8117-2A6C-4BA81A63EEB4}"/>
              </a:ext>
            </a:extLst>
          </p:cNvPr>
          <p:cNvSpPr>
            <a:spLocks noGrp="1"/>
          </p:cNvSpPr>
          <p:nvPr>
            <p:ph type="title"/>
          </p:nvPr>
        </p:nvSpPr>
        <p:spPr/>
        <p:txBody>
          <a:bodyPr/>
          <a:lstStyle/>
          <a:p>
            <a:r>
              <a:rPr lang="en-US" dirty="0"/>
              <a:t>Phonak </a:t>
            </a:r>
            <a:r>
              <a:rPr lang="en-US" dirty="0" err="1"/>
              <a:t>Audeo</a:t>
            </a:r>
            <a:r>
              <a:rPr lang="en-US" dirty="0"/>
              <a:t> </a:t>
            </a:r>
            <a:r>
              <a:rPr lang="en-US" dirty="0" err="1"/>
              <a:t>Infinio</a:t>
            </a:r>
            <a:endParaRPr lang="en-US" dirty="0"/>
          </a:p>
        </p:txBody>
      </p:sp>
      <p:grpSp>
        <p:nvGrpSpPr>
          <p:cNvPr id="18" name="Group 17">
            <a:extLst>
              <a:ext uri="{FF2B5EF4-FFF2-40B4-BE49-F238E27FC236}">
                <a16:creationId xmlns:a16="http://schemas.microsoft.com/office/drawing/2014/main" id="{C849E3F2-F68D-B237-80AE-D89C1A319240}"/>
              </a:ext>
            </a:extLst>
          </p:cNvPr>
          <p:cNvGrpSpPr/>
          <p:nvPr/>
        </p:nvGrpSpPr>
        <p:grpSpPr>
          <a:xfrm>
            <a:off x="7323618" y="3556614"/>
            <a:ext cx="3075104" cy="1038316"/>
            <a:chOff x="7299218" y="3489288"/>
            <a:chExt cx="3075104" cy="1038316"/>
          </a:xfrm>
        </p:grpSpPr>
        <p:sp>
          <p:nvSpPr>
            <p:cNvPr id="19" name="object 20">
              <a:extLst>
                <a:ext uri="{FF2B5EF4-FFF2-40B4-BE49-F238E27FC236}">
                  <a16:creationId xmlns:a16="http://schemas.microsoft.com/office/drawing/2014/main" id="{DA171C84-951F-DE52-6194-235D83B4258C}"/>
                </a:ext>
              </a:extLst>
            </p:cNvPr>
            <p:cNvSpPr txBox="1"/>
            <p:nvPr/>
          </p:nvSpPr>
          <p:spPr>
            <a:xfrm>
              <a:off x="7299218" y="3784665"/>
              <a:ext cx="1523134" cy="225703"/>
            </a:xfrm>
            <a:prstGeom prst="rect">
              <a:avLst/>
            </a:prstGeom>
          </p:spPr>
          <p:txBody>
            <a:bodyPr vert="horz" wrap="square" lIns="0" tIns="10160" rIns="0" bIns="0" rtlCol="0">
              <a:spAutoFit/>
            </a:bodyPr>
            <a:lstStyle/>
            <a:p>
              <a:pPr marR="0" lvl="0" indent="0" algn="ctr" fontAlgn="auto">
                <a:lnSpc>
                  <a:spcPct val="100000"/>
                </a:lnSpc>
                <a:spcBef>
                  <a:spcPts val="80"/>
                </a:spcBef>
                <a:spcAft>
                  <a:spcPts val="0"/>
                </a:spcAft>
                <a:buClr>
                  <a:srgbClr val="92D050"/>
                </a:buClr>
                <a:buSzTx/>
                <a:buFontTx/>
                <a:buNone/>
                <a:tabLst/>
                <a:defRPr/>
              </a:pPr>
              <a:r>
                <a:rPr lang="en-US" sz="1400" dirty="0" err="1">
                  <a:solidFill>
                    <a:srgbClr val="000000"/>
                  </a:solidFill>
                  <a:latin typeface="Arial" panose="020B0604020202020204" pitchFamily="34" charset="0"/>
                  <a:ea typeface="Roboto Light"/>
                  <a:cs typeface="Arial" panose="020B0604020202020204" pitchFamily="34" charset="0"/>
                  <a:sym typeface="Arial" panose="020B0604020202020204" pitchFamily="34" charset="0"/>
                </a:rPr>
                <a:t>Audéo</a:t>
              </a:r>
              <a:r>
                <a:rPr lang="en-US" sz="1400" dirty="0">
                  <a:solidFill>
                    <a:srgbClr val="000000"/>
                  </a:solidFill>
                  <a:latin typeface="Arial" panose="020B0604020202020204" pitchFamily="34" charset="0"/>
                  <a:ea typeface="Roboto Light"/>
                  <a:cs typeface="Arial" panose="020B0604020202020204" pitchFamily="34" charset="0"/>
                  <a:sym typeface="Arial" panose="020B0604020202020204" pitchFamily="34" charset="0"/>
                </a:rPr>
                <a:t> I-Sphere</a:t>
              </a:r>
            </a:p>
          </p:txBody>
        </p:sp>
        <p:sp>
          <p:nvSpPr>
            <p:cNvPr id="29" name="Rectangle 28">
              <a:extLst>
                <a:ext uri="{FF2B5EF4-FFF2-40B4-BE49-F238E27FC236}">
                  <a16:creationId xmlns:a16="http://schemas.microsoft.com/office/drawing/2014/main" id="{723807EA-46BB-7A7F-CD5D-4225B36FF7D3}"/>
                </a:ext>
              </a:extLst>
            </p:cNvPr>
            <p:cNvSpPr/>
            <p:nvPr/>
          </p:nvSpPr>
          <p:spPr>
            <a:xfrm>
              <a:off x="8777482" y="3489288"/>
              <a:ext cx="1596840" cy="10383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lgn="ctr"/>
              <a:r>
                <a:rPr lang="en-GB" sz="1400" dirty="0">
                  <a:solidFill>
                    <a:schemeClr val="tx1"/>
                  </a:solidFill>
                </a:rPr>
                <a:t>Phonak </a:t>
              </a:r>
              <a:r>
                <a:rPr lang="en-GB" sz="1400" dirty="0" err="1">
                  <a:solidFill>
                    <a:schemeClr val="tx1"/>
                  </a:solidFill>
                </a:rPr>
                <a:t>ChargerGo</a:t>
              </a:r>
              <a:r>
                <a:rPr lang="en-GB" sz="1400" dirty="0">
                  <a:solidFill>
                    <a:schemeClr val="tx1"/>
                  </a:solidFill>
                </a:rPr>
                <a:t> </a:t>
              </a:r>
              <a:r>
                <a:rPr lang="en-GB" sz="1400">
                  <a:solidFill>
                    <a:schemeClr val="tx1"/>
                  </a:solidFill>
                </a:rPr>
                <a:t>RIC Infinio</a:t>
              </a:r>
              <a:endParaRPr lang="en-US" sz="1400" dirty="0">
                <a:solidFill>
                  <a:schemeClr val="tx1"/>
                </a:solidFill>
              </a:endParaRPr>
            </a:p>
          </p:txBody>
        </p:sp>
      </p:grpSp>
      <p:sp>
        <p:nvSpPr>
          <p:cNvPr id="17" name="TextBox 16">
            <a:extLst>
              <a:ext uri="{FF2B5EF4-FFF2-40B4-BE49-F238E27FC236}">
                <a16:creationId xmlns:a16="http://schemas.microsoft.com/office/drawing/2014/main" id="{926A5333-665C-5F5C-B7AD-D593711B857C}"/>
              </a:ext>
            </a:extLst>
          </p:cNvPr>
          <p:cNvSpPr txBox="1"/>
          <p:nvPr/>
        </p:nvSpPr>
        <p:spPr>
          <a:xfrm>
            <a:off x="758515" y="3718685"/>
            <a:ext cx="1627987" cy="148493"/>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
                <a:srgbClr val="92D050"/>
              </a:buClr>
              <a:buSzTx/>
              <a:buFontTx/>
              <a:buNone/>
              <a:tabLst/>
              <a:defRPr/>
            </a:pPr>
            <a:r>
              <a:rPr lang="en-US" sz="1400" err="1">
                <a:solidFill>
                  <a:srgbClr val="000000"/>
                </a:solidFill>
                <a:latin typeface="Arial" panose="020B0604020202020204" pitchFamily="34" charset="0"/>
                <a:ea typeface="Roboto Light"/>
                <a:cs typeface="Arial" panose="020B0604020202020204" pitchFamily="34" charset="0"/>
                <a:sym typeface="Arial" panose="020B0604020202020204" pitchFamily="34" charset="0"/>
              </a:rPr>
              <a:t>Audéo</a:t>
            </a:r>
            <a:r>
              <a:rPr lang="en-US" sz="1400">
                <a:solidFill>
                  <a:srgbClr val="000000"/>
                </a:solidFill>
                <a:latin typeface="Arial" panose="020B0604020202020204" pitchFamily="34" charset="0"/>
                <a:ea typeface="Roboto Light"/>
                <a:cs typeface="Arial" panose="020B0604020202020204" pitchFamily="34" charset="0"/>
                <a:sym typeface="Arial" panose="020B0604020202020204" pitchFamily="34" charset="0"/>
              </a:rPr>
              <a:t> I-R</a:t>
            </a:r>
            <a:endParaRPr kumimoji="0" lang="en-US" sz="1400" i="0" u="none" strike="noStrike" kern="1200" cap="none" spc="0" normalizeH="0" baseline="0" noProof="0">
              <a:ln>
                <a:noFill/>
              </a:ln>
              <a:solidFill>
                <a:srgbClr val="000000"/>
              </a:solidFill>
              <a:effectLst/>
              <a:uLnTx/>
              <a:uFillTx/>
              <a:latin typeface="Arial" panose="020B0604020202020204" pitchFamily="34" charset="0"/>
              <a:ea typeface="Roboto Light" panose="02000000000000000000" pitchFamily="2" charset="0"/>
              <a:cs typeface="Arial" panose="020B0604020202020204" pitchFamily="34" charset="0"/>
              <a:sym typeface="Arial" panose="020B0604020202020204" pitchFamily="34" charset="0"/>
            </a:endParaRPr>
          </a:p>
        </p:txBody>
      </p:sp>
      <p:pic>
        <p:nvPicPr>
          <p:cNvPr id="21" name="Picture 20">
            <a:extLst>
              <a:ext uri="{FF2B5EF4-FFF2-40B4-BE49-F238E27FC236}">
                <a16:creationId xmlns:a16="http://schemas.microsoft.com/office/drawing/2014/main" id="{900055FD-948D-1C2A-85BB-3092A7F04F7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491329" y="1705413"/>
            <a:ext cx="2187776" cy="2347484"/>
          </a:xfrm>
          <a:prstGeom prst="rect">
            <a:avLst/>
          </a:prstGeom>
        </p:spPr>
      </p:pic>
      <p:sp>
        <p:nvSpPr>
          <p:cNvPr id="26" name="Rectangle 25">
            <a:extLst>
              <a:ext uri="{FF2B5EF4-FFF2-40B4-BE49-F238E27FC236}">
                <a16:creationId xmlns:a16="http://schemas.microsoft.com/office/drawing/2014/main" id="{726FB247-DB57-4E2E-3C60-311678E8BCAF}"/>
              </a:ext>
            </a:extLst>
          </p:cNvPr>
          <p:cNvSpPr/>
          <p:nvPr/>
        </p:nvSpPr>
        <p:spPr>
          <a:xfrm>
            <a:off x="2105285" y="3489288"/>
            <a:ext cx="1821610" cy="8078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lvl="0" algn="ctr"/>
            <a:r>
              <a:rPr lang="en-GB" sz="1400" dirty="0">
                <a:solidFill>
                  <a:schemeClr val="tx1"/>
                </a:solidFill>
              </a:rPr>
              <a:t>Phonak Charger RIC </a:t>
            </a:r>
            <a:r>
              <a:rPr lang="en-GB" sz="1400" dirty="0" err="1">
                <a:solidFill>
                  <a:schemeClr val="tx1"/>
                </a:solidFill>
              </a:rPr>
              <a:t>Infinio</a:t>
            </a:r>
            <a:endParaRPr lang="en-US" sz="1400" dirty="0">
              <a:solidFill>
                <a:schemeClr val="tx1"/>
              </a:solidFill>
            </a:endParaRPr>
          </a:p>
        </p:txBody>
      </p:sp>
      <p:sp>
        <p:nvSpPr>
          <p:cNvPr id="27" name="Rectangle 26">
            <a:extLst>
              <a:ext uri="{FF2B5EF4-FFF2-40B4-BE49-F238E27FC236}">
                <a16:creationId xmlns:a16="http://schemas.microsoft.com/office/drawing/2014/main" id="{01614954-F5F4-E409-438F-8B62C650B372}"/>
              </a:ext>
            </a:extLst>
          </p:cNvPr>
          <p:cNvSpPr/>
          <p:nvPr/>
        </p:nvSpPr>
        <p:spPr>
          <a:xfrm>
            <a:off x="3674412" y="3489288"/>
            <a:ext cx="1821610" cy="10383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lvl="0" algn="ctr"/>
            <a:r>
              <a:rPr lang="en-GB" sz="1400" dirty="0">
                <a:solidFill>
                  <a:schemeClr val="tx1"/>
                </a:solidFill>
              </a:rPr>
              <a:t>Phonak </a:t>
            </a:r>
            <a:r>
              <a:rPr lang="en-GB" sz="1400" dirty="0" err="1">
                <a:solidFill>
                  <a:schemeClr val="tx1"/>
                </a:solidFill>
              </a:rPr>
              <a:t>ChargerGo</a:t>
            </a:r>
            <a:r>
              <a:rPr lang="en-GB" sz="1400" dirty="0">
                <a:solidFill>
                  <a:schemeClr val="tx1"/>
                </a:solidFill>
              </a:rPr>
              <a:t> RIC </a:t>
            </a:r>
            <a:r>
              <a:rPr lang="en-GB" sz="1400" dirty="0" err="1">
                <a:solidFill>
                  <a:schemeClr val="tx1"/>
                </a:solidFill>
              </a:rPr>
              <a:t>Infinio</a:t>
            </a:r>
            <a:endParaRPr lang="en-US" sz="1400" baseline="30000" dirty="0">
              <a:solidFill>
                <a:schemeClr val="tx1"/>
              </a:solidFill>
            </a:endParaRPr>
          </a:p>
        </p:txBody>
      </p:sp>
      <p:cxnSp>
        <p:nvCxnSpPr>
          <p:cNvPr id="14" name="Straight Connector 13">
            <a:extLst>
              <a:ext uri="{FF2B5EF4-FFF2-40B4-BE49-F238E27FC236}">
                <a16:creationId xmlns:a16="http://schemas.microsoft.com/office/drawing/2014/main" id="{A74DDE36-7781-2FBB-065A-C55118E40755}"/>
              </a:ext>
            </a:extLst>
          </p:cNvPr>
          <p:cNvCxnSpPr/>
          <p:nvPr/>
        </p:nvCxnSpPr>
        <p:spPr>
          <a:xfrm>
            <a:off x="6370078" y="1592263"/>
            <a:ext cx="0" cy="2935341"/>
          </a:xfrm>
          <a:prstGeom prst="line">
            <a:avLst/>
          </a:prstGeom>
        </p:spPr>
        <p:style>
          <a:lnRef idx="1">
            <a:schemeClr val="accent6"/>
          </a:lnRef>
          <a:fillRef idx="0">
            <a:schemeClr val="accent6"/>
          </a:fillRef>
          <a:effectRef idx="0">
            <a:schemeClr val="accent6"/>
          </a:effectRef>
          <a:fontRef idx="minor">
            <a:schemeClr val="tx1"/>
          </a:fontRef>
        </p:style>
      </p:cxnSp>
      <p:grpSp>
        <p:nvGrpSpPr>
          <p:cNvPr id="39" name="Group 38">
            <a:extLst>
              <a:ext uri="{FF2B5EF4-FFF2-40B4-BE49-F238E27FC236}">
                <a16:creationId xmlns:a16="http://schemas.microsoft.com/office/drawing/2014/main" id="{B7DA5BE3-CB61-4874-D156-97833BB84A6D}"/>
              </a:ext>
            </a:extLst>
          </p:cNvPr>
          <p:cNvGrpSpPr/>
          <p:nvPr/>
        </p:nvGrpSpPr>
        <p:grpSpPr>
          <a:xfrm>
            <a:off x="2958368" y="4156142"/>
            <a:ext cx="2063119" cy="2432887"/>
            <a:chOff x="3239721" y="4109204"/>
            <a:chExt cx="2063119" cy="2432887"/>
          </a:xfrm>
        </p:grpSpPr>
        <p:pic>
          <p:nvPicPr>
            <p:cNvPr id="8" name="P6" descr="A close-up of a computer mouse&#10;&#10;Description automatically generated">
              <a:extLst>
                <a:ext uri="{FF2B5EF4-FFF2-40B4-BE49-F238E27FC236}">
                  <a16:creationId xmlns:a16="http://schemas.microsoft.com/office/drawing/2014/main" id="{957D5F6E-7181-798D-F1C1-C5B0102D7C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39721" y="4109204"/>
              <a:ext cx="2063119" cy="2063119"/>
            </a:xfrm>
            <a:prstGeom prst="rect">
              <a:avLst/>
            </a:prstGeom>
          </p:spPr>
        </p:pic>
        <p:sp>
          <p:nvSpPr>
            <p:cNvPr id="5" name="TextBox 4">
              <a:extLst>
                <a:ext uri="{FF2B5EF4-FFF2-40B4-BE49-F238E27FC236}">
                  <a16:creationId xmlns:a16="http://schemas.microsoft.com/office/drawing/2014/main" id="{4603077A-F21E-C989-4D9E-275492884FD4}"/>
                </a:ext>
              </a:extLst>
            </p:cNvPr>
            <p:cNvSpPr txBox="1"/>
            <p:nvPr/>
          </p:nvSpPr>
          <p:spPr>
            <a:xfrm>
              <a:off x="3927451" y="6111204"/>
              <a:ext cx="687658" cy="430887"/>
            </a:xfrm>
            <a:prstGeom prst="rect">
              <a:avLst/>
            </a:prstGeom>
            <a:noFill/>
          </p:spPr>
          <p:txBody>
            <a:bodyPr wrap="square" lIns="0" tIns="0" rIns="0" bIns="0" rtlCol="0">
              <a:spAutoFit/>
            </a:bodyPr>
            <a:lstStyle/>
            <a:p>
              <a:pPr algn="ctr"/>
              <a:r>
                <a:rPr lang="en-US" sz="1400" dirty="0"/>
                <a:t>Silver Gray</a:t>
              </a:r>
            </a:p>
          </p:txBody>
        </p:sp>
      </p:grpSp>
      <p:grpSp>
        <p:nvGrpSpPr>
          <p:cNvPr id="38" name="Group 37">
            <a:extLst>
              <a:ext uri="{FF2B5EF4-FFF2-40B4-BE49-F238E27FC236}">
                <a16:creationId xmlns:a16="http://schemas.microsoft.com/office/drawing/2014/main" id="{C73D996F-72AE-F978-011F-1A9959FF57A4}"/>
              </a:ext>
            </a:extLst>
          </p:cNvPr>
          <p:cNvGrpSpPr/>
          <p:nvPr/>
        </p:nvGrpSpPr>
        <p:grpSpPr>
          <a:xfrm>
            <a:off x="4123876" y="4186806"/>
            <a:ext cx="2063119" cy="2436951"/>
            <a:chOff x="4279991" y="4109204"/>
            <a:chExt cx="2063119" cy="2436951"/>
          </a:xfrm>
        </p:grpSpPr>
        <p:pic>
          <p:nvPicPr>
            <p:cNvPr id="6" name="P7" descr="A close-up of a computer mouse&#10;&#10;Description automatically generated">
              <a:extLst>
                <a:ext uri="{FF2B5EF4-FFF2-40B4-BE49-F238E27FC236}">
                  <a16:creationId xmlns:a16="http://schemas.microsoft.com/office/drawing/2014/main" id="{ACED6626-8644-EB58-2C15-7C8D4F0192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79991" y="4109204"/>
              <a:ext cx="2063119" cy="2063119"/>
            </a:xfrm>
            <a:prstGeom prst="rect">
              <a:avLst/>
            </a:prstGeom>
          </p:spPr>
        </p:pic>
        <p:sp>
          <p:nvSpPr>
            <p:cNvPr id="13" name="TextBox 12">
              <a:extLst>
                <a:ext uri="{FF2B5EF4-FFF2-40B4-BE49-F238E27FC236}">
                  <a16:creationId xmlns:a16="http://schemas.microsoft.com/office/drawing/2014/main" id="{399723C7-A655-EC86-C5A9-A03D0A274AC3}"/>
                </a:ext>
              </a:extLst>
            </p:cNvPr>
            <p:cNvSpPr txBox="1"/>
            <p:nvPr/>
          </p:nvSpPr>
          <p:spPr>
            <a:xfrm>
              <a:off x="4900070" y="6115268"/>
              <a:ext cx="822960" cy="430887"/>
            </a:xfrm>
            <a:prstGeom prst="rect">
              <a:avLst/>
            </a:prstGeom>
            <a:noFill/>
          </p:spPr>
          <p:txBody>
            <a:bodyPr wrap="square" lIns="0" tIns="0" rIns="0" bIns="0" rtlCol="0">
              <a:spAutoFit/>
            </a:bodyPr>
            <a:lstStyle/>
            <a:p>
              <a:pPr algn="ctr"/>
              <a:r>
                <a:rPr lang="en-US" sz="1400" dirty="0"/>
                <a:t>Graphite Gray</a:t>
              </a:r>
            </a:p>
          </p:txBody>
        </p:sp>
      </p:grpSp>
      <p:grpSp>
        <p:nvGrpSpPr>
          <p:cNvPr id="37" name="Group 36">
            <a:extLst>
              <a:ext uri="{FF2B5EF4-FFF2-40B4-BE49-F238E27FC236}">
                <a16:creationId xmlns:a16="http://schemas.microsoft.com/office/drawing/2014/main" id="{1E3E93E8-1BB7-C635-A8F2-09578DEC7286}"/>
              </a:ext>
            </a:extLst>
          </p:cNvPr>
          <p:cNvGrpSpPr/>
          <p:nvPr/>
        </p:nvGrpSpPr>
        <p:grpSpPr>
          <a:xfrm>
            <a:off x="5284062" y="4196615"/>
            <a:ext cx="2063119" cy="2238088"/>
            <a:chOff x="5320261" y="4109204"/>
            <a:chExt cx="2063119" cy="2238088"/>
          </a:xfrm>
        </p:grpSpPr>
        <p:pic>
          <p:nvPicPr>
            <p:cNvPr id="9" name="P4" descr="A close up of a device&#10;&#10;Description automatically generated">
              <a:extLst>
                <a:ext uri="{FF2B5EF4-FFF2-40B4-BE49-F238E27FC236}">
                  <a16:creationId xmlns:a16="http://schemas.microsoft.com/office/drawing/2014/main" id="{C2CCEC0F-6A96-D421-27D8-1FB35F72197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0261" y="4109204"/>
              <a:ext cx="2063119" cy="2063119"/>
            </a:xfrm>
            <a:prstGeom prst="rect">
              <a:avLst/>
            </a:prstGeom>
          </p:spPr>
        </p:pic>
        <p:sp>
          <p:nvSpPr>
            <p:cNvPr id="22" name="TextBox 21">
              <a:extLst>
                <a:ext uri="{FF2B5EF4-FFF2-40B4-BE49-F238E27FC236}">
                  <a16:creationId xmlns:a16="http://schemas.microsoft.com/office/drawing/2014/main" id="{92DFF9E8-9749-441B-BDB8-EDCC08B20912}"/>
                </a:ext>
              </a:extLst>
            </p:cNvPr>
            <p:cNvSpPr txBox="1"/>
            <p:nvPr/>
          </p:nvSpPr>
          <p:spPr>
            <a:xfrm>
              <a:off x="5932501" y="6131848"/>
              <a:ext cx="822960" cy="215444"/>
            </a:xfrm>
            <a:prstGeom prst="rect">
              <a:avLst/>
            </a:prstGeom>
            <a:noFill/>
          </p:spPr>
          <p:txBody>
            <a:bodyPr wrap="square" lIns="0" tIns="0" rIns="0" bIns="0" rtlCol="0">
              <a:spAutoFit/>
            </a:bodyPr>
            <a:lstStyle/>
            <a:p>
              <a:pPr algn="ctr"/>
              <a:r>
                <a:rPr lang="en-US" sz="1400" dirty="0"/>
                <a:t>Chestnut</a:t>
              </a:r>
            </a:p>
          </p:txBody>
        </p:sp>
      </p:grpSp>
      <p:grpSp>
        <p:nvGrpSpPr>
          <p:cNvPr id="35" name="Group 34">
            <a:extLst>
              <a:ext uri="{FF2B5EF4-FFF2-40B4-BE49-F238E27FC236}">
                <a16:creationId xmlns:a16="http://schemas.microsoft.com/office/drawing/2014/main" id="{31461B69-BB58-3402-4A30-B51ADAA3FF0A}"/>
              </a:ext>
            </a:extLst>
          </p:cNvPr>
          <p:cNvGrpSpPr/>
          <p:nvPr/>
        </p:nvGrpSpPr>
        <p:grpSpPr>
          <a:xfrm>
            <a:off x="6397330" y="4202896"/>
            <a:ext cx="2063119" cy="2257219"/>
            <a:chOff x="7400801" y="4109204"/>
            <a:chExt cx="2063119" cy="2257219"/>
          </a:xfrm>
        </p:grpSpPr>
        <p:pic>
          <p:nvPicPr>
            <p:cNvPr id="10" name="P5" descr="A close-up of a device&#10;&#10;Description automatically generated">
              <a:extLst>
                <a:ext uri="{FF2B5EF4-FFF2-40B4-BE49-F238E27FC236}">
                  <a16:creationId xmlns:a16="http://schemas.microsoft.com/office/drawing/2014/main" id="{1995360C-EF80-8559-C05C-EA40BB976C0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00801" y="4109204"/>
              <a:ext cx="2063119" cy="2063119"/>
            </a:xfrm>
            <a:prstGeom prst="rect">
              <a:avLst/>
            </a:prstGeom>
          </p:spPr>
        </p:pic>
        <p:sp>
          <p:nvSpPr>
            <p:cNvPr id="24" name="TextBox 23">
              <a:extLst>
                <a:ext uri="{FF2B5EF4-FFF2-40B4-BE49-F238E27FC236}">
                  <a16:creationId xmlns:a16="http://schemas.microsoft.com/office/drawing/2014/main" id="{D09200D8-5072-B376-8430-7C313321561B}"/>
                </a:ext>
              </a:extLst>
            </p:cNvPr>
            <p:cNvSpPr txBox="1"/>
            <p:nvPr/>
          </p:nvSpPr>
          <p:spPr>
            <a:xfrm>
              <a:off x="8001240" y="6150979"/>
              <a:ext cx="1188720" cy="215444"/>
            </a:xfrm>
            <a:prstGeom prst="rect">
              <a:avLst/>
            </a:prstGeom>
            <a:noFill/>
          </p:spPr>
          <p:txBody>
            <a:bodyPr wrap="square" lIns="0" tIns="0" rIns="0" bIns="0" rtlCol="0">
              <a:spAutoFit/>
            </a:bodyPr>
            <a:lstStyle/>
            <a:p>
              <a:pPr algn="ctr"/>
              <a:r>
                <a:rPr lang="en-US" sz="1400" dirty="0"/>
                <a:t>Champagne</a:t>
              </a:r>
            </a:p>
          </p:txBody>
        </p:sp>
      </p:grpSp>
      <p:grpSp>
        <p:nvGrpSpPr>
          <p:cNvPr id="40" name="Group 39">
            <a:extLst>
              <a:ext uri="{FF2B5EF4-FFF2-40B4-BE49-F238E27FC236}">
                <a16:creationId xmlns:a16="http://schemas.microsoft.com/office/drawing/2014/main" id="{39ED3EBB-8A63-F0A2-87F8-0E40F9B2366C}"/>
              </a:ext>
            </a:extLst>
          </p:cNvPr>
          <p:cNvGrpSpPr/>
          <p:nvPr/>
        </p:nvGrpSpPr>
        <p:grpSpPr>
          <a:xfrm>
            <a:off x="7599923" y="4156142"/>
            <a:ext cx="2063119" cy="2494005"/>
            <a:chOff x="9846900" y="4087861"/>
            <a:chExt cx="2063119" cy="2494005"/>
          </a:xfrm>
        </p:grpSpPr>
        <p:pic>
          <p:nvPicPr>
            <p:cNvPr id="12" name="P1" descr="A close up of a device&#10;&#10;Description automatically generated">
              <a:extLst>
                <a:ext uri="{FF2B5EF4-FFF2-40B4-BE49-F238E27FC236}">
                  <a16:creationId xmlns:a16="http://schemas.microsoft.com/office/drawing/2014/main" id="{1FD59886-3D70-B247-81BB-F33C22BF59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46900" y="4087861"/>
              <a:ext cx="2063119" cy="2063119"/>
            </a:xfrm>
            <a:prstGeom prst="rect">
              <a:avLst/>
            </a:prstGeom>
          </p:spPr>
        </p:pic>
        <p:sp>
          <p:nvSpPr>
            <p:cNvPr id="33" name="TextBox 32">
              <a:extLst>
                <a:ext uri="{FF2B5EF4-FFF2-40B4-BE49-F238E27FC236}">
                  <a16:creationId xmlns:a16="http://schemas.microsoft.com/office/drawing/2014/main" id="{CAE90DC5-01BB-5F05-DD9A-7E40F093959B}"/>
                </a:ext>
              </a:extLst>
            </p:cNvPr>
            <p:cNvSpPr txBox="1"/>
            <p:nvPr/>
          </p:nvSpPr>
          <p:spPr>
            <a:xfrm>
              <a:off x="10574935" y="6150979"/>
              <a:ext cx="687658" cy="430887"/>
            </a:xfrm>
            <a:prstGeom prst="rect">
              <a:avLst/>
            </a:prstGeom>
            <a:noFill/>
          </p:spPr>
          <p:txBody>
            <a:bodyPr wrap="square" lIns="0" tIns="0" rIns="0" bIns="0" rtlCol="0">
              <a:spAutoFit/>
            </a:bodyPr>
            <a:lstStyle/>
            <a:p>
              <a:pPr algn="ctr"/>
              <a:r>
                <a:rPr lang="en-US" sz="1400" dirty="0"/>
                <a:t>Sand Beige</a:t>
              </a:r>
            </a:p>
          </p:txBody>
        </p:sp>
      </p:grpSp>
      <p:pic>
        <p:nvPicPr>
          <p:cNvPr id="1026" name="Picture 2" descr="Phonak Audéo Sphere Hearing Aid">
            <a:extLst>
              <a:ext uri="{FF2B5EF4-FFF2-40B4-BE49-F238E27FC236}">
                <a16:creationId xmlns:a16="http://schemas.microsoft.com/office/drawing/2014/main" id="{5AD70D5F-F143-6987-1C50-96C21D8C4B4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11199" y="1329443"/>
            <a:ext cx="2516941" cy="25169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dy image">
            <a:extLst>
              <a:ext uri="{FF2B5EF4-FFF2-40B4-BE49-F238E27FC236}">
                <a16:creationId xmlns:a16="http://schemas.microsoft.com/office/drawing/2014/main" id="{C0C9ED98-C061-DE37-510C-8B8BB91FEDC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2695" y="1338025"/>
            <a:ext cx="2318882" cy="23188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honak Charger Ease Go">
            <a:extLst>
              <a:ext uri="{FF2B5EF4-FFF2-40B4-BE49-F238E27FC236}">
                <a16:creationId xmlns:a16="http://schemas.microsoft.com/office/drawing/2014/main" id="{79FF415A-D241-B448-DA77-46C72991F71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835305" y="1902025"/>
            <a:ext cx="1902598" cy="1902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8869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2" y="701342"/>
            <a:ext cx="10128457" cy="890921"/>
          </a:xfrm>
        </p:spPr>
        <p:txBody>
          <a:bodyPr/>
          <a:lstStyle/>
          <a:p>
            <a:r>
              <a:rPr lang="en-US" dirty="0"/>
              <a:t>Our design. Ready for rain, ready for dust, ready for life.</a:t>
            </a:r>
          </a:p>
        </p:txBody>
      </p:sp>
      <p:pic>
        <p:nvPicPr>
          <p:cNvPr id="5" name="Picture 4">
            <a:extLst>
              <a:ext uri="{FF2B5EF4-FFF2-40B4-BE49-F238E27FC236}">
                <a16:creationId xmlns:a16="http://schemas.microsoft.com/office/drawing/2014/main" id="{F3A39ECA-E8C0-4B76-1B6B-19703F94795E}"/>
              </a:ext>
            </a:extLst>
          </p:cNvPr>
          <p:cNvPicPr>
            <a:picLocks noChangeAspect="1"/>
          </p:cNvPicPr>
          <p:nvPr/>
        </p:nvPicPr>
        <p:blipFill rotWithShape="1">
          <a:blip r:embed="rId3">
            <a:extLst>
              <a:ext uri="{28A0092B-C50C-407E-A947-70E740481C1C}">
                <a14:useLocalDpi xmlns:a14="http://schemas.microsoft.com/office/drawing/2010/main" val="0"/>
              </a:ext>
            </a:extLst>
          </a:blip>
          <a:srcRect t="11500" b="-2766"/>
          <a:stretch/>
        </p:blipFill>
        <p:spPr>
          <a:xfrm>
            <a:off x="3811064" y="2330537"/>
            <a:ext cx="4517972" cy="4123316"/>
          </a:xfrm>
          <a:prstGeom prst="rect">
            <a:avLst/>
          </a:prstGeom>
        </p:spPr>
      </p:pic>
      <p:pic>
        <p:nvPicPr>
          <p:cNvPr id="4" name="Picture 3">
            <a:extLst>
              <a:ext uri="{FF2B5EF4-FFF2-40B4-BE49-F238E27FC236}">
                <a16:creationId xmlns:a16="http://schemas.microsoft.com/office/drawing/2014/main" id="{8617C4DB-2BA0-938A-7579-8640FD8A25FC}"/>
              </a:ext>
            </a:extLst>
          </p:cNvPr>
          <p:cNvPicPr>
            <a:picLocks noChangeAspect="1"/>
          </p:cNvPicPr>
          <p:nvPr/>
        </p:nvPicPr>
        <p:blipFill rotWithShape="1">
          <a:blip r:embed="rId4"/>
          <a:srcRect l="13401" t="4237" r="30869" b="1898"/>
          <a:stretch/>
        </p:blipFill>
        <p:spPr>
          <a:xfrm>
            <a:off x="736233" y="4392195"/>
            <a:ext cx="1777940" cy="1777940"/>
          </a:xfrm>
          <a:prstGeom prst="ellipse">
            <a:avLst/>
          </a:prstGeom>
        </p:spPr>
      </p:pic>
      <p:pic>
        <p:nvPicPr>
          <p:cNvPr id="10" name="Picture 9">
            <a:extLst>
              <a:ext uri="{FF2B5EF4-FFF2-40B4-BE49-F238E27FC236}">
                <a16:creationId xmlns:a16="http://schemas.microsoft.com/office/drawing/2014/main" id="{5368BF97-55B8-AFEC-1811-10F3CEA8661A}"/>
              </a:ext>
            </a:extLst>
          </p:cNvPr>
          <p:cNvPicPr>
            <a:picLocks noChangeAspect="1"/>
          </p:cNvPicPr>
          <p:nvPr/>
        </p:nvPicPr>
        <p:blipFill rotWithShape="1">
          <a:blip r:embed="rId5"/>
          <a:srcRect l="24510" r="20411"/>
          <a:stretch/>
        </p:blipFill>
        <p:spPr>
          <a:xfrm>
            <a:off x="736233" y="2101979"/>
            <a:ext cx="1777940" cy="1777940"/>
          </a:xfrm>
          <a:prstGeom prst="ellipse">
            <a:avLst/>
          </a:prstGeom>
        </p:spPr>
      </p:pic>
      <p:pic>
        <p:nvPicPr>
          <p:cNvPr id="11" name="Picture Placeholder 11" descr="Close-up of a mechanical device&#10;&#10;Description automatically generated">
            <a:extLst>
              <a:ext uri="{FF2B5EF4-FFF2-40B4-BE49-F238E27FC236}">
                <a16:creationId xmlns:a16="http://schemas.microsoft.com/office/drawing/2014/main" id="{F0F47C26-4AB7-7107-D369-52544ECA7029}"/>
              </a:ext>
            </a:extLst>
          </p:cNvPr>
          <p:cNvPicPr>
            <a:picLocks noChangeAspect="1"/>
          </p:cNvPicPr>
          <p:nvPr/>
        </p:nvPicPr>
        <p:blipFill rotWithShape="1">
          <a:blip r:embed="rId6">
            <a:extLst>
              <a:ext uri="{28A0092B-C50C-407E-A947-70E740481C1C}">
                <a14:useLocalDpi xmlns:a14="http://schemas.microsoft.com/office/drawing/2010/main" val="0"/>
              </a:ext>
            </a:extLst>
          </a:blip>
          <a:srcRect l="9919" t="2268" r="26578" b="2240"/>
          <a:stretch/>
        </p:blipFill>
        <p:spPr>
          <a:xfrm>
            <a:off x="9680742" y="2101979"/>
            <a:ext cx="1777940" cy="1777940"/>
          </a:xfrm>
          <a:prstGeom prst="ellipse">
            <a:avLst/>
          </a:prstGeom>
          <a:noFill/>
        </p:spPr>
      </p:pic>
      <p:grpSp>
        <p:nvGrpSpPr>
          <p:cNvPr id="23" name="Group 22">
            <a:extLst>
              <a:ext uri="{FF2B5EF4-FFF2-40B4-BE49-F238E27FC236}">
                <a16:creationId xmlns:a16="http://schemas.microsoft.com/office/drawing/2014/main" id="{0D7A72A7-8F11-4DB5-D1FE-3EE456C450D2}"/>
              </a:ext>
            </a:extLst>
          </p:cNvPr>
          <p:cNvGrpSpPr/>
          <p:nvPr/>
        </p:nvGrpSpPr>
        <p:grpSpPr>
          <a:xfrm>
            <a:off x="9680742" y="4392195"/>
            <a:ext cx="1777941" cy="1777941"/>
            <a:chOff x="8751665" y="4128339"/>
            <a:chExt cx="1777941" cy="1777941"/>
          </a:xfrm>
        </p:grpSpPr>
        <p:pic>
          <p:nvPicPr>
            <p:cNvPr id="13" name="Grafik 36">
              <a:extLst>
                <a:ext uri="{FF2B5EF4-FFF2-40B4-BE49-F238E27FC236}">
                  <a16:creationId xmlns:a16="http://schemas.microsoft.com/office/drawing/2014/main" id="{5BE4B509-B6C9-236E-4841-493E16A66CEB}"/>
                </a:ext>
              </a:extLst>
            </p:cNvPr>
            <p:cNvPicPr>
              <a:picLocks noChangeAspect="1"/>
            </p:cNvPicPr>
            <p:nvPr/>
          </p:nvPicPr>
          <p:blipFill rotWithShape="1">
            <a:blip r:embed="rId7"/>
            <a:srcRect l="2519" r="33255"/>
            <a:stretch/>
          </p:blipFill>
          <p:spPr>
            <a:xfrm>
              <a:off x="8751665" y="4128339"/>
              <a:ext cx="1777941" cy="1777941"/>
            </a:xfrm>
            <a:prstGeom prst="ellipse">
              <a:avLst/>
            </a:prstGeom>
          </p:spPr>
        </p:pic>
        <p:cxnSp>
          <p:nvCxnSpPr>
            <p:cNvPr id="15" name="Straight Arrow Connector 14">
              <a:extLst>
                <a:ext uri="{FF2B5EF4-FFF2-40B4-BE49-F238E27FC236}">
                  <a16:creationId xmlns:a16="http://schemas.microsoft.com/office/drawing/2014/main" id="{D54E489C-E3EE-A490-BFD8-1C8784486C47}"/>
                </a:ext>
              </a:extLst>
            </p:cNvPr>
            <p:cNvCxnSpPr/>
            <p:nvPr/>
          </p:nvCxnSpPr>
          <p:spPr>
            <a:xfrm>
              <a:off x="8971722" y="4749188"/>
              <a:ext cx="96740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AF90789-0D5D-03DC-E313-6288C37FC4EC}"/>
                </a:ext>
              </a:extLst>
            </p:cNvPr>
            <p:cNvCxnSpPr>
              <a:cxnSpLocks/>
            </p:cNvCxnSpPr>
            <p:nvPr/>
          </p:nvCxnSpPr>
          <p:spPr>
            <a:xfrm>
              <a:off x="10045902" y="4802196"/>
              <a:ext cx="0" cy="3396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7374E446-CEA0-E9A2-243B-AD1AA2E99DE9}"/>
              </a:ext>
            </a:extLst>
          </p:cNvPr>
          <p:cNvSpPr txBox="1"/>
          <p:nvPr/>
        </p:nvSpPr>
        <p:spPr>
          <a:xfrm>
            <a:off x="2650976" y="4911833"/>
            <a:ext cx="1371722" cy="738664"/>
          </a:xfrm>
          <a:prstGeom prst="rect">
            <a:avLst/>
          </a:prstGeom>
          <a:noFill/>
        </p:spPr>
        <p:txBody>
          <a:bodyPr wrap="square" lIns="0" tIns="0" rIns="0" bIns="0" rtlCol="0">
            <a:spAutoFit/>
          </a:bodyPr>
          <a:lstStyle/>
          <a:p>
            <a:pPr algn="l"/>
            <a:r>
              <a:rPr lang="en-US" sz="2400" dirty="0"/>
              <a:t>Protected housing</a:t>
            </a:r>
          </a:p>
        </p:txBody>
      </p:sp>
      <p:sp>
        <p:nvSpPr>
          <p:cNvPr id="25" name="TextBox 24">
            <a:extLst>
              <a:ext uri="{FF2B5EF4-FFF2-40B4-BE49-F238E27FC236}">
                <a16:creationId xmlns:a16="http://schemas.microsoft.com/office/drawing/2014/main" id="{13BC0317-A222-0DFF-B6DF-619F1D763BAD}"/>
              </a:ext>
            </a:extLst>
          </p:cNvPr>
          <p:cNvSpPr txBox="1"/>
          <p:nvPr/>
        </p:nvSpPr>
        <p:spPr>
          <a:xfrm>
            <a:off x="2650976" y="2436951"/>
            <a:ext cx="2124837" cy="1107996"/>
          </a:xfrm>
          <a:prstGeom prst="rect">
            <a:avLst/>
          </a:prstGeom>
          <a:noFill/>
        </p:spPr>
        <p:txBody>
          <a:bodyPr wrap="square" lIns="0" tIns="0" rIns="0" bIns="0" rtlCol="0">
            <a:spAutoFit/>
          </a:bodyPr>
          <a:lstStyle/>
          <a:p>
            <a:pPr algn="l"/>
            <a:r>
              <a:rPr lang="en-US" sz="2400" dirty="0"/>
              <a:t>Parylene-coated internal circuitry</a:t>
            </a:r>
          </a:p>
        </p:txBody>
      </p:sp>
      <p:sp>
        <p:nvSpPr>
          <p:cNvPr id="26" name="TextBox 25">
            <a:extLst>
              <a:ext uri="{FF2B5EF4-FFF2-40B4-BE49-F238E27FC236}">
                <a16:creationId xmlns:a16="http://schemas.microsoft.com/office/drawing/2014/main" id="{524F3A9B-29A9-909C-03C2-D950FB17E478}"/>
              </a:ext>
            </a:extLst>
          </p:cNvPr>
          <p:cNvSpPr txBox="1"/>
          <p:nvPr/>
        </p:nvSpPr>
        <p:spPr>
          <a:xfrm>
            <a:off x="7686261" y="2436951"/>
            <a:ext cx="1883339" cy="1107996"/>
          </a:xfrm>
          <a:prstGeom prst="rect">
            <a:avLst/>
          </a:prstGeom>
          <a:noFill/>
        </p:spPr>
        <p:txBody>
          <a:bodyPr wrap="square" lIns="0" tIns="0" rIns="0" bIns="0" rtlCol="0">
            <a:spAutoFit/>
          </a:bodyPr>
          <a:lstStyle/>
          <a:p>
            <a:pPr algn="r"/>
            <a:r>
              <a:rPr lang="en-US" sz="2400" dirty="0"/>
              <a:t>Fully encapsulated battery</a:t>
            </a:r>
          </a:p>
        </p:txBody>
      </p:sp>
      <p:sp>
        <p:nvSpPr>
          <p:cNvPr id="27" name="TextBox 26">
            <a:extLst>
              <a:ext uri="{FF2B5EF4-FFF2-40B4-BE49-F238E27FC236}">
                <a16:creationId xmlns:a16="http://schemas.microsoft.com/office/drawing/2014/main" id="{943538DF-D44D-92F0-B126-C739ABF41783}"/>
              </a:ext>
            </a:extLst>
          </p:cNvPr>
          <p:cNvSpPr txBox="1"/>
          <p:nvPr/>
        </p:nvSpPr>
        <p:spPr>
          <a:xfrm>
            <a:off x="7686261" y="4727167"/>
            <a:ext cx="1883339" cy="1107996"/>
          </a:xfrm>
          <a:prstGeom prst="rect">
            <a:avLst/>
          </a:prstGeom>
          <a:noFill/>
        </p:spPr>
        <p:txBody>
          <a:bodyPr wrap="square" lIns="0" tIns="0" rIns="0" bIns="0" rtlCol="0">
            <a:spAutoFit/>
          </a:bodyPr>
          <a:lstStyle/>
          <a:p>
            <a:pPr algn="r"/>
            <a:r>
              <a:rPr lang="en-US" sz="2400" dirty="0"/>
              <a:t>Improved microphone protection</a:t>
            </a:r>
          </a:p>
        </p:txBody>
      </p:sp>
    </p:spTree>
    <p:extLst>
      <p:ext uri="{BB962C8B-B14F-4D97-AF65-F5344CB8AC3E}">
        <p14:creationId xmlns:p14="http://schemas.microsoft.com/office/powerpoint/2010/main" val="189852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EA683-2BBA-2202-F538-D05039925EF0}"/>
              </a:ext>
            </a:extLst>
          </p:cNvPr>
          <p:cNvSpPr>
            <a:spLocks noGrp="1"/>
          </p:cNvSpPr>
          <p:nvPr>
            <p:ph type="title"/>
          </p:nvPr>
        </p:nvSpPr>
        <p:spPr/>
        <p:txBody>
          <a:bodyPr/>
          <a:lstStyle/>
          <a:p>
            <a:r>
              <a:rPr lang="en-US" dirty="0"/>
              <a:t>Accessories and apps extend the function of aids</a:t>
            </a:r>
          </a:p>
        </p:txBody>
      </p:sp>
      <p:grpSp>
        <p:nvGrpSpPr>
          <p:cNvPr id="9" name="Group 8">
            <a:extLst>
              <a:ext uri="{FF2B5EF4-FFF2-40B4-BE49-F238E27FC236}">
                <a16:creationId xmlns:a16="http://schemas.microsoft.com/office/drawing/2014/main" id="{1784D9D5-144F-9015-FF78-1CB2D0F5424A}"/>
              </a:ext>
            </a:extLst>
          </p:cNvPr>
          <p:cNvGrpSpPr/>
          <p:nvPr/>
        </p:nvGrpSpPr>
        <p:grpSpPr>
          <a:xfrm>
            <a:off x="-1555819" y="1555202"/>
            <a:ext cx="6686571" cy="4880492"/>
            <a:chOff x="-1555819" y="1462438"/>
            <a:chExt cx="6686571" cy="4880492"/>
          </a:xfrm>
        </p:grpSpPr>
        <p:sp>
          <p:nvSpPr>
            <p:cNvPr id="5" name="Text Box 3">
              <a:extLst>
                <a:ext uri="{FF2B5EF4-FFF2-40B4-BE49-F238E27FC236}">
                  <a16:creationId xmlns:a16="http://schemas.microsoft.com/office/drawing/2014/main" id="{94F5BE4C-418D-98B4-7224-9FB79FC8BBEB}"/>
                </a:ext>
              </a:extLst>
            </p:cNvPr>
            <p:cNvSpPr txBox="1">
              <a:spLocks noChangeArrowheads="1"/>
            </p:cNvSpPr>
            <p:nvPr/>
          </p:nvSpPr>
          <p:spPr bwMode="auto">
            <a:xfrm>
              <a:off x="2956962" y="3475909"/>
              <a:ext cx="1916871" cy="89092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mj-lt"/>
                </a:rPr>
                <a:t>Streaming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mj-lt"/>
                </a:rPr>
                <a:t>media</a:t>
              </a:r>
              <a:endParaRPr kumimoji="0" lang="en-US" altLang="en-US" sz="2400" b="0" i="0" u="none" strike="noStrike" cap="none" normalizeH="0" baseline="0" dirty="0">
                <a:ln>
                  <a:noFill/>
                </a:ln>
                <a:solidFill>
                  <a:schemeClr val="tx1"/>
                </a:solidFill>
                <a:effectLst/>
                <a:latin typeface="+mj-lt"/>
              </a:endParaRPr>
            </a:p>
          </p:txBody>
        </p:sp>
        <p:sp>
          <p:nvSpPr>
            <p:cNvPr id="6" name="Text Box 4">
              <a:extLst>
                <a:ext uri="{FF2B5EF4-FFF2-40B4-BE49-F238E27FC236}">
                  <a16:creationId xmlns:a16="http://schemas.microsoft.com/office/drawing/2014/main" id="{EB7551B0-F81C-EFF7-6584-B36B75D452AF}"/>
                </a:ext>
              </a:extLst>
            </p:cNvPr>
            <p:cNvSpPr txBox="1">
              <a:spLocks noChangeArrowheads="1"/>
            </p:cNvSpPr>
            <p:nvPr/>
          </p:nvSpPr>
          <p:spPr bwMode="auto">
            <a:xfrm>
              <a:off x="2074041" y="1780743"/>
              <a:ext cx="3056711" cy="89092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mj-lt"/>
                </a:rPr>
                <a:t>User control &amp; personalization</a:t>
              </a:r>
              <a:endParaRPr kumimoji="0" lang="en-US" altLang="en-US" sz="2400" b="0" i="0" u="none" strike="noStrike" cap="none" normalizeH="0" baseline="0" dirty="0">
                <a:ln>
                  <a:noFill/>
                </a:ln>
                <a:solidFill>
                  <a:schemeClr val="tx1"/>
                </a:solidFill>
                <a:effectLst/>
                <a:latin typeface="+mj-lt"/>
              </a:endParaRPr>
            </a:p>
          </p:txBody>
        </p:sp>
        <p:sp>
          <p:nvSpPr>
            <p:cNvPr id="7" name="Oval 5">
              <a:extLst>
                <a:ext uri="{FF2B5EF4-FFF2-40B4-BE49-F238E27FC236}">
                  <a16:creationId xmlns:a16="http://schemas.microsoft.com/office/drawing/2014/main" id="{97CC192E-27BE-FFF3-FAEA-BD92A15874BD}"/>
                </a:ext>
              </a:extLst>
            </p:cNvPr>
            <p:cNvSpPr>
              <a:spLocks noChangeArrowheads="1"/>
            </p:cNvSpPr>
            <p:nvPr/>
          </p:nvSpPr>
          <p:spPr bwMode="auto">
            <a:xfrm>
              <a:off x="-1555819" y="2025778"/>
              <a:ext cx="3792302" cy="3791184"/>
            </a:xfrm>
            <a:prstGeom prst="ellipse">
              <a:avLst/>
            </a:prstGeom>
            <a:noFill/>
            <a:ln w="25400" algn="ctr">
              <a:solidFill>
                <a:srgbClr val="9E9E9E"/>
              </a:solidFill>
              <a:prstDash val="dash"/>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latin typeface="+mj-lt"/>
              </a:endParaRPr>
            </a:p>
          </p:txBody>
        </p:sp>
        <p:pic>
          <p:nvPicPr>
            <p:cNvPr id="1030" name="Picture 6">
              <a:extLst>
                <a:ext uri="{FF2B5EF4-FFF2-40B4-BE49-F238E27FC236}">
                  <a16:creationId xmlns:a16="http://schemas.microsoft.com/office/drawing/2014/main" id="{5938EDE7-1040-47B4-A20D-8660612F69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46" r="19482"/>
            <a:stretch>
              <a:fillRect/>
            </a:stretch>
          </p:blipFill>
          <p:spPr bwMode="auto">
            <a:xfrm>
              <a:off x="1375653" y="3136244"/>
              <a:ext cx="1529296" cy="1528846"/>
            </a:xfrm>
            <a:prstGeom prst="ellipse">
              <a:avLst/>
            </a:prstGeom>
            <a:noFill/>
            <a:ln w="6350" algn="ctr">
              <a:solidFill>
                <a:srgbClr val="9E9E9E"/>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7">
              <a:extLst>
                <a:ext uri="{FF2B5EF4-FFF2-40B4-BE49-F238E27FC236}">
                  <a16:creationId xmlns:a16="http://schemas.microsoft.com/office/drawing/2014/main" id="{759FA1C0-BEC7-2392-A9AA-2A931E661148}"/>
                </a:ext>
              </a:extLst>
            </p:cNvPr>
            <p:cNvSpPr txBox="1">
              <a:spLocks noChangeArrowheads="1"/>
            </p:cNvSpPr>
            <p:nvPr/>
          </p:nvSpPr>
          <p:spPr bwMode="auto">
            <a:xfrm>
              <a:off x="2074041" y="5129670"/>
              <a:ext cx="2265393" cy="89092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mj-lt"/>
                </a:rPr>
                <a:t>Over distance &amp; in noise</a:t>
              </a:r>
              <a:endParaRPr kumimoji="0" lang="en-US" altLang="en-US" sz="2400" b="0" i="0" u="none" strike="noStrike" cap="none" normalizeH="0" baseline="0" dirty="0">
                <a:ln>
                  <a:noFill/>
                </a:ln>
                <a:solidFill>
                  <a:schemeClr val="tx1"/>
                </a:solidFill>
                <a:effectLst/>
                <a:latin typeface="+mj-lt"/>
              </a:endParaRPr>
            </a:p>
          </p:txBody>
        </p:sp>
        <p:pic>
          <p:nvPicPr>
            <p:cNvPr id="1032" name="Picture 8">
              <a:extLst>
                <a:ext uri="{FF2B5EF4-FFF2-40B4-BE49-F238E27FC236}">
                  <a16:creationId xmlns:a16="http://schemas.microsoft.com/office/drawing/2014/main" id="{B7510231-0E9C-E776-6BE8-3F8528FB10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798" r="36726"/>
            <a:stretch>
              <a:fillRect/>
            </a:stretch>
          </p:blipFill>
          <p:spPr bwMode="auto">
            <a:xfrm>
              <a:off x="450575" y="1462438"/>
              <a:ext cx="1527308" cy="1527532"/>
            </a:xfrm>
            <a:prstGeom prst="ellipse">
              <a:avLst/>
            </a:prstGeom>
            <a:noFill/>
            <a:ln w="6350" algn="ctr">
              <a:solidFill>
                <a:srgbClr val="9E9E9E"/>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91FB23AD-6214-1E2C-750B-C9C8DED7BF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860" r="23247"/>
            <a:stretch>
              <a:fillRect/>
            </a:stretch>
          </p:blipFill>
          <p:spPr bwMode="auto">
            <a:xfrm>
              <a:off x="450575" y="4810804"/>
              <a:ext cx="1529296" cy="1532126"/>
            </a:xfrm>
            <a:prstGeom prst="ellipse">
              <a:avLst/>
            </a:prstGeom>
            <a:noFill/>
            <a:ln w="6350" algn="ctr">
              <a:solidFill>
                <a:srgbClr val="9E9E9E"/>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1" name="Picture 10" descr="A close-up of a device&#10;&#10;Description automatically generated">
            <a:extLst>
              <a:ext uri="{FF2B5EF4-FFF2-40B4-BE49-F238E27FC236}">
                <a16:creationId xmlns:a16="http://schemas.microsoft.com/office/drawing/2014/main" id="{6BD1FFE1-C66A-A9E2-D8C9-08B44D0B41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3435" y="4419064"/>
            <a:ext cx="1761898" cy="1761898"/>
          </a:xfrm>
          <a:prstGeom prst="rect">
            <a:avLst/>
          </a:prstGeom>
        </p:spPr>
      </p:pic>
      <p:pic>
        <p:nvPicPr>
          <p:cNvPr id="13" name="Picture 12" descr="A close-up of a remote control&#10;&#10;Description automatically generated">
            <a:extLst>
              <a:ext uri="{FF2B5EF4-FFF2-40B4-BE49-F238E27FC236}">
                <a16:creationId xmlns:a16="http://schemas.microsoft.com/office/drawing/2014/main" id="{8402F358-0ECC-6682-335A-C623C63C2B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00803" y="1847950"/>
            <a:ext cx="2347163" cy="1761897"/>
          </a:xfrm>
          <a:prstGeom prst="rect">
            <a:avLst/>
          </a:prstGeom>
        </p:spPr>
      </p:pic>
      <p:pic>
        <p:nvPicPr>
          <p:cNvPr id="15" name="Picture 14" descr="A black square electronic device&#10;&#10;Description automatically generated">
            <a:extLst>
              <a:ext uri="{FF2B5EF4-FFF2-40B4-BE49-F238E27FC236}">
                <a16:creationId xmlns:a16="http://schemas.microsoft.com/office/drawing/2014/main" id="{3C5936B9-68BA-9EAC-9E5A-13C0711558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1250" y="3851307"/>
            <a:ext cx="2742253" cy="2742253"/>
          </a:xfrm>
          <a:prstGeom prst="rect">
            <a:avLst/>
          </a:prstGeom>
        </p:spPr>
      </p:pic>
      <p:pic>
        <p:nvPicPr>
          <p:cNvPr id="17" name="Picture 16" descr="A close-up of a remote control&#10;&#10;Description automatically generated">
            <a:extLst>
              <a:ext uri="{FF2B5EF4-FFF2-40B4-BE49-F238E27FC236}">
                <a16:creationId xmlns:a16="http://schemas.microsoft.com/office/drawing/2014/main" id="{158BE27B-28CC-E9CD-95B6-FEAA4AA39C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58299" y="3994306"/>
            <a:ext cx="2743205" cy="2743205"/>
          </a:xfrm>
          <a:prstGeom prst="rect">
            <a:avLst/>
          </a:prstGeom>
        </p:spPr>
      </p:pic>
      <p:pic>
        <p:nvPicPr>
          <p:cNvPr id="19" name="Picture 18" descr="A black and green circle and a white background&#10;&#10;Description automatically generated">
            <a:extLst>
              <a:ext uri="{FF2B5EF4-FFF2-40B4-BE49-F238E27FC236}">
                <a16:creationId xmlns:a16="http://schemas.microsoft.com/office/drawing/2014/main" id="{EEF500A3-030F-F30D-472A-AFA05B09432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34886" y="1973054"/>
            <a:ext cx="1590031" cy="1558854"/>
          </a:xfrm>
          <a:prstGeom prst="rect">
            <a:avLst/>
          </a:prstGeom>
        </p:spPr>
      </p:pic>
      <p:pic>
        <p:nvPicPr>
          <p:cNvPr id="21" name="Picture 20" descr="Cartoon a cartoon of a lion&#10;&#10;Description automatically generated">
            <a:extLst>
              <a:ext uri="{FF2B5EF4-FFF2-40B4-BE49-F238E27FC236}">
                <a16:creationId xmlns:a16="http://schemas.microsoft.com/office/drawing/2014/main" id="{17F18DE7-B6EF-3B8D-5F5F-D3718DC093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52908" y="1949431"/>
            <a:ext cx="1558936" cy="1558936"/>
          </a:xfrm>
          <a:prstGeom prst="rect">
            <a:avLst/>
          </a:prstGeom>
        </p:spPr>
      </p:pic>
      <p:sp>
        <p:nvSpPr>
          <p:cNvPr id="22" name="TextBox 21">
            <a:extLst>
              <a:ext uri="{FF2B5EF4-FFF2-40B4-BE49-F238E27FC236}">
                <a16:creationId xmlns:a16="http://schemas.microsoft.com/office/drawing/2014/main" id="{F6550405-D485-F3EB-4B9E-01DC3B6ED181}"/>
              </a:ext>
            </a:extLst>
          </p:cNvPr>
          <p:cNvSpPr txBox="1"/>
          <p:nvPr/>
        </p:nvSpPr>
        <p:spPr>
          <a:xfrm>
            <a:off x="5560460" y="3635696"/>
            <a:ext cx="1538883" cy="276999"/>
          </a:xfrm>
          <a:prstGeom prst="rect">
            <a:avLst/>
          </a:prstGeom>
          <a:noFill/>
        </p:spPr>
        <p:txBody>
          <a:bodyPr wrap="none" lIns="0" tIns="0" rIns="0" bIns="0" rtlCol="0">
            <a:spAutoFit/>
          </a:bodyPr>
          <a:lstStyle/>
          <a:p>
            <a:pPr algn="l"/>
            <a:r>
              <a:rPr lang="en-US" dirty="0" err="1"/>
              <a:t>myPhonak</a:t>
            </a:r>
            <a:r>
              <a:rPr lang="en-US" dirty="0"/>
              <a:t> app</a:t>
            </a:r>
          </a:p>
        </p:txBody>
      </p:sp>
      <p:sp>
        <p:nvSpPr>
          <p:cNvPr id="23" name="TextBox 22">
            <a:extLst>
              <a:ext uri="{FF2B5EF4-FFF2-40B4-BE49-F238E27FC236}">
                <a16:creationId xmlns:a16="http://schemas.microsoft.com/office/drawing/2014/main" id="{188C4238-08DB-234C-B2FF-F5F874937329}"/>
              </a:ext>
            </a:extLst>
          </p:cNvPr>
          <p:cNvSpPr txBox="1"/>
          <p:nvPr/>
        </p:nvSpPr>
        <p:spPr>
          <a:xfrm>
            <a:off x="7887355" y="3635696"/>
            <a:ext cx="1090042" cy="553998"/>
          </a:xfrm>
          <a:prstGeom prst="rect">
            <a:avLst/>
          </a:prstGeom>
          <a:noFill/>
        </p:spPr>
        <p:txBody>
          <a:bodyPr wrap="none" lIns="0" tIns="0" rIns="0" bIns="0" rtlCol="0">
            <a:spAutoFit/>
          </a:bodyPr>
          <a:lstStyle/>
          <a:p>
            <a:pPr algn="l"/>
            <a:r>
              <a:rPr lang="en-US" dirty="0" err="1"/>
              <a:t>myPhonak</a:t>
            </a:r>
            <a:endParaRPr lang="en-US" dirty="0"/>
          </a:p>
          <a:p>
            <a:pPr algn="l"/>
            <a:r>
              <a:rPr lang="en-US" dirty="0"/>
              <a:t>Junior app</a:t>
            </a:r>
          </a:p>
        </p:txBody>
      </p:sp>
      <p:sp>
        <p:nvSpPr>
          <p:cNvPr id="24" name="TextBox 23">
            <a:extLst>
              <a:ext uri="{FF2B5EF4-FFF2-40B4-BE49-F238E27FC236}">
                <a16:creationId xmlns:a16="http://schemas.microsoft.com/office/drawing/2014/main" id="{75FD3879-9C3E-9BBA-7689-A795B4E9D3E3}"/>
              </a:ext>
            </a:extLst>
          </p:cNvPr>
          <p:cNvSpPr txBox="1"/>
          <p:nvPr/>
        </p:nvSpPr>
        <p:spPr>
          <a:xfrm>
            <a:off x="9798531" y="3635696"/>
            <a:ext cx="1551707" cy="276999"/>
          </a:xfrm>
          <a:prstGeom prst="rect">
            <a:avLst/>
          </a:prstGeom>
          <a:noFill/>
        </p:spPr>
        <p:txBody>
          <a:bodyPr wrap="none" lIns="0" tIns="0" rIns="0" bIns="0" rtlCol="0">
            <a:spAutoFit/>
          </a:bodyPr>
          <a:lstStyle/>
          <a:p>
            <a:pPr algn="l"/>
            <a:r>
              <a:rPr lang="en-US" dirty="0" err="1"/>
              <a:t>RemoteControl</a:t>
            </a:r>
            <a:endParaRPr lang="en-US" dirty="0"/>
          </a:p>
        </p:txBody>
      </p:sp>
      <p:sp>
        <p:nvSpPr>
          <p:cNvPr id="25" name="TextBox 24">
            <a:extLst>
              <a:ext uri="{FF2B5EF4-FFF2-40B4-BE49-F238E27FC236}">
                <a16:creationId xmlns:a16="http://schemas.microsoft.com/office/drawing/2014/main" id="{0CE1DA6D-DB51-C07F-A5D1-8C6BE9663FB2}"/>
              </a:ext>
            </a:extLst>
          </p:cNvPr>
          <p:cNvSpPr txBox="1"/>
          <p:nvPr/>
        </p:nvSpPr>
        <p:spPr>
          <a:xfrm>
            <a:off x="5829764" y="6270113"/>
            <a:ext cx="1000274" cy="276999"/>
          </a:xfrm>
          <a:prstGeom prst="rect">
            <a:avLst/>
          </a:prstGeom>
          <a:noFill/>
        </p:spPr>
        <p:txBody>
          <a:bodyPr wrap="none" lIns="0" tIns="0" rIns="0" bIns="0" rtlCol="0">
            <a:spAutoFit/>
          </a:bodyPr>
          <a:lstStyle/>
          <a:p>
            <a:pPr algn="l"/>
            <a:r>
              <a:rPr lang="en-US" dirty="0"/>
              <a:t>Roger On</a:t>
            </a:r>
          </a:p>
        </p:txBody>
      </p:sp>
      <p:sp>
        <p:nvSpPr>
          <p:cNvPr id="26" name="TextBox 25">
            <a:extLst>
              <a:ext uri="{FF2B5EF4-FFF2-40B4-BE49-F238E27FC236}">
                <a16:creationId xmlns:a16="http://schemas.microsoft.com/office/drawing/2014/main" id="{6D692F0B-D4F9-F115-2B31-D0EE10EA7647}"/>
              </a:ext>
            </a:extLst>
          </p:cNvPr>
          <p:cNvSpPr txBox="1"/>
          <p:nvPr/>
        </p:nvSpPr>
        <p:spPr>
          <a:xfrm>
            <a:off x="7720643" y="6270113"/>
            <a:ext cx="1423467" cy="276999"/>
          </a:xfrm>
          <a:prstGeom prst="rect">
            <a:avLst/>
          </a:prstGeom>
          <a:noFill/>
        </p:spPr>
        <p:txBody>
          <a:bodyPr wrap="none" lIns="0" tIns="0" rIns="0" bIns="0" rtlCol="0">
            <a:spAutoFit/>
          </a:bodyPr>
          <a:lstStyle/>
          <a:p>
            <a:pPr algn="l"/>
            <a:r>
              <a:rPr lang="en-US" dirty="0"/>
              <a:t>TV Connector</a:t>
            </a:r>
          </a:p>
        </p:txBody>
      </p:sp>
      <p:sp>
        <p:nvSpPr>
          <p:cNvPr id="27" name="TextBox 26">
            <a:extLst>
              <a:ext uri="{FF2B5EF4-FFF2-40B4-BE49-F238E27FC236}">
                <a16:creationId xmlns:a16="http://schemas.microsoft.com/office/drawing/2014/main" id="{E21D438E-1FEA-A13D-8B30-52E6359426DD}"/>
              </a:ext>
            </a:extLst>
          </p:cNvPr>
          <p:cNvSpPr txBox="1"/>
          <p:nvPr/>
        </p:nvSpPr>
        <p:spPr>
          <a:xfrm>
            <a:off x="10016539" y="6270113"/>
            <a:ext cx="1115690" cy="276999"/>
          </a:xfrm>
          <a:prstGeom prst="rect">
            <a:avLst/>
          </a:prstGeom>
          <a:noFill/>
        </p:spPr>
        <p:txBody>
          <a:bodyPr wrap="none" lIns="0" tIns="0" rIns="0" bIns="0" rtlCol="0">
            <a:spAutoFit/>
          </a:bodyPr>
          <a:lstStyle/>
          <a:p>
            <a:pPr algn="l"/>
            <a:r>
              <a:rPr lang="en-US" dirty="0" err="1"/>
              <a:t>PartnerMic</a:t>
            </a:r>
            <a:endParaRPr lang="en-US" dirty="0"/>
          </a:p>
        </p:txBody>
      </p:sp>
    </p:spTree>
    <p:extLst>
      <p:ext uri="{BB962C8B-B14F-4D97-AF65-F5344CB8AC3E}">
        <p14:creationId xmlns:p14="http://schemas.microsoft.com/office/powerpoint/2010/main" val="3784281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Straight Connector 73">
            <a:extLst>
              <a:ext uri="{FF2B5EF4-FFF2-40B4-BE49-F238E27FC236}">
                <a16:creationId xmlns:a16="http://schemas.microsoft.com/office/drawing/2014/main" id="{8DBE2AC5-331D-207B-2DE9-578269934992}"/>
              </a:ext>
            </a:extLst>
          </p:cNvPr>
          <p:cNvCxnSpPr>
            <a:cxnSpLocks/>
          </p:cNvCxnSpPr>
          <p:nvPr/>
        </p:nvCxnSpPr>
        <p:spPr>
          <a:xfrm>
            <a:off x="4219176" y="6443260"/>
            <a:ext cx="14630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688DCDA-ADAE-C36E-2B0A-55236CF0CC62}"/>
              </a:ext>
            </a:extLst>
          </p:cNvPr>
          <p:cNvCxnSpPr>
            <a:cxnSpLocks/>
          </p:cNvCxnSpPr>
          <p:nvPr/>
        </p:nvCxnSpPr>
        <p:spPr>
          <a:xfrm>
            <a:off x="6672513" y="6443260"/>
            <a:ext cx="128016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99A82D1-85B5-1813-B3DE-4FD4FAEF9038}"/>
              </a:ext>
            </a:extLst>
          </p:cNvPr>
          <p:cNvCxnSpPr>
            <a:cxnSpLocks/>
          </p:cNvCxnSpPr>
          <p:nvPr/>
        </p:nvCxnSpPr>
        <p:spPr>
          <a:xfrm>
            <a:off x="7002713" y="1743244"/>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CC96217-0B98-1D08-F9CB-3EE8E7100EC2}"/>
              </a:ext>
            </a:extLst>
          </p:cNvPr>
          <p:cNvCxnSpPr>
            <a:cxnSpLocks/>
          </p:cNvCxnSpPr>
          <p:nvPr/>
        </p:nvCxnSpPr>
        <p:spPr>
          <a:xfrm>
            <a:off x="8130473" y="2683247"/>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908B6F4-5B61-AF77-D05D-1960233EED8A}"/>
              </a:ext>
            </a:extLst>
          </p:cNvPr>
          <p:cNvCxnSpPr>
            <a:cxnSpLocks/>
          </p:cNvCxnSpPr>
          <p:nvPr/>
        </p:nvCxnSpPr>
        <p:spPr>
          <a:xfrm>
            <a:off x="8498229" y="3623251"/>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28E9AB3-C73E-2A49-BAA4-C1BD9E691AB3}"/>
              </a:ext>
            </a:extLst>
          </p:cNvPr>
          <p:cNvCxnSpPr>
            <a:cxnSpLocks/>
          </p:cNvCxnSpPr>
          <p:nvPr/>
        </p:nvCxnSpPr>
        <p:spPr>
          <a:xfrm>
            <a:off x="8498229" y="4563253"/>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8705A9A-08D4-09BA-E15F-37BBD41863BE}"/>
              </a:ext>
            </a:extLst>
          </p:cNvPr>
          <p:cNvCxnSpPr>
            <a:cxnSpLocks/>
          </p:cNvCxnSpPr>
          <p:nvPr/>
        </p:nvCxnSpPr>
        <p:spPr>
          <a:xfrm>
            <a:off x="8107680" y="5505209"/>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507BFC4-93DC-CDBF-95F6-B06E10C8ADB2}"/>
              </a:ext>
            </a:extLst>
          </p:cNvPr>
          <p:cNvCxnSpPr>
            <a:cxnSpLocks/>
          </p:cNvCxnSpPr>
          <p:nvPr/>
        </p:nvCxnSpPr>
        <p:spPr>
          <a:xfrm>
            <a:off x="3398932" y="2235071"/>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58468AD-E73C-94D8-C787-26F7B02A2561}"/>
              </a:ext>
            </a:extLst>
          </p:cNvPr>
          <p:cNvCxnSpPr>
            <a:cxnSpLocks/>
          </p:cNvCxnSpPr>
          <p:nvPr/>
        </p:nvCxnSpPr>
        <p:spPr>
          <a:xfrm>
            <a:off x="2840352" y="3076709"/>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49B4824-3AE3-7948-3694-0384543F4365}"/>
              </a:ext>
            </a:extLst>
          </p:cNvPr>
          <p:cNvCxnSpPr>
            <a:cxnSpLocks/>
          </p:cNvCxnSpPr>
          <p:nvPr/>
        </p:nvCxnSpPr>
        <p:spPr>
          <a:xfrm>
            <a:off x="2661592" y="3918347"/>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F527AB2-BC75-6A03-FAFB-6D06C6626C20}"/>
              </a:ext>
            </a:extLst>
          </p:cNvPr>
          <p:cNvCxnSpPr>
            <a:cxnSpLocks/>
          </p:cNvCxnSpPr>
          <p:nvPr/>
        </p:nvCxnSpPr>
        <p:spPr>
          <a:xfrm>
            <a:off x="2687952" y="4759985"/>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94D003B-E554-C938-7BA7-17CA7FF7D7E9}"/>
              </a:ext>
            </a:extLst>
          </p:cNvPr>
          <p:cNvCxnSpPr>
            <a:cxnSpLocks/>
          </p:cNvCxnSpPr>
          <p:nvPr/>
        </p:nvCxnSpPr>
        <p:spPr>
          <a:xfrm>
            <a:off x="3158004" y="5601623"/>
            <a:ext cx="1005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2" name="Circle: Hollow 71">
            <a:extLst>
              <a:ext uri="{FF2B5EF4-FFF2-40B4-BE49-F238E27FC236}">
                <a16:creationId xmlns:a16="http://schemas.microsoft.com/office/drawing/2014/main" id="{CF068F36-35CF-4BD3-9D8A-12BC495F0D0A}"/>
              </a:ext>
            </a:extLst>
          </p:cNvPr>
          <p:cNvSpPr/>
          <p:nvPr/>
        </p:nvSpPr>
        <p:spPr>
          <a:xfrm>
            <a:off x="5894125" y="4504032"/>
            <a:ext cx="224516" cy="226683"/>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48" name="Circle: Hollow 47">
            <a:extLst>
              <a:ext uri="{FF2B5EF4-FFF2-40B4-BE49-F238E27FC236}">
                <a16:creationId xmlns:a16="http://schemas.microsoft.com/office/drawing/2014/main" id="{4BF0A17E-479B-42FE-89BD-197AF82C31C7}"/>
              </a:ext>
            </a:extLst>
          </p:cNvPr>
          <p:cNvSpPr/>
          <p:nvPr/>
        </p:nvSpPr>
        <p:spPr>
          <a:xfrm>
            <a:off x="6545354" y="3858860"/>
            <a:ext cx="224516" cy="226683"/>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52" name="Circle: Hollow 51">
            <a:extLst>
              <a:ext uri="{FF2B5EF4-FFF2-40B4-BE49-F238E27FC236}">
                <a16:creationId xmlns:a16="http://schemas.microsoft.com/office/drawing/2014/main" id="{1126FCCC-562F-48E7-978A-B57A28652582}"/>
              </a:ext>
            </a:extLst>
          </p:cNvPr>
          <p:cNvSpPr/>
          <p:nvPr/>
        </p:nvSpPr>
        <p:spPr>
          <a:xfrm>
            <a:off x="5577821" y="3855001"/>
            <a:ext cx="224516" cy="226683"/>
          </a:xfrm>
          <a:prstGeom prst="donut">
            <a:avLst/>
          </a:prstGeom>
          <a:solidFill>
            <a:srgbClr val="403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56" name="Circle: Hollow 55">
            <a:extLst>
              <a:ext uri="{FF2B5EF4-FFF2-40B4-BE49-F238E27FC236}">
                <a16:creationId xmlns:a16="http://schemas.microsoft.com/office/drawing/2014/main" id="{AC44BA84-6D3A-438B-A87A-BFE40D6642F9}"/>
              </a:ext>
            </a:extLst>
          </p:cNvPr>
          <p:cNvSpPr/>
          <p:nvPr/>
        </p:nvSpPr>
        <p:spPr>
          <a:xfrm>
            <a:off x="5587213" y="4222393"/>
            <a:ext cx="224516" cy="226683"/>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60" name="Circle: Hollow 59">
            <a:extLst>
              <a:ext uri="{FF2B5EF4-FFF2-40B4-BE49-F238E27FC236}">
                <a16:creationId xmlns:a16="http://schemas.microsoft.com/office/drawing/2014/main" id="{3B620EE6-CA8C-4E99-9C0F-FF6DAFEBFB21}"/>
              </a:ext>
            </a:extLst>
          </p:cNvPr>
          <p:cNvSpPr/>
          <p:nvPr/>
        </p:nvSpPr>
        <p:spPr>
          <a:xfrm>
            <a:off x="6554746" y="4222393"/>
            <a:ext cx="224516" cy="226683"/>
          </a:xfrm>
          <a:prstGeom prst="donut">
            <a:avLst/>
          </a:prstGeom>
          <a:solidFill>
            <a:srgbClr val="403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76" name="Circle: Hollow 75">
            <a:extLst>
              <a:ext uri="{FF2B5EF4-FFF2-40B4-BE49-F238E27FC236}">
                <a16:creationId xmlns:a16="http://schemas.microsoft.com/office/drawing/2014/main" id="{4D3A14C6-5E66-4104-8C71-AE8907DF99FD}"/>
              </a:ext>
            </a:extLst>
          </p:cNvPr>
          <p:cNvSpPr/>
          <p:nvPr/>
        </p:nvSpPr>
        <p:spPr>
          <a:xfrm>
            <a:off x="6255654" y="4500636"/>
            <a:ext cx="224516" cy="226683"/>
          </a:xfrm>
          <a:prstGeom prst="donut">
            <a:avLst/>
          </a:prstGeom>
          <a:solidFill>
            <a:srgbClr val="403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4" name="Circle: Hollow 3">
            <a:extLst>
              <a:ext uri="{FF2B5EF4-FFF2-40B4-BE49-F238E27FC236}">
                <a16:creationId xmlns:a16="http://schemas.microsoft.com/office/drawing/2014/main" id="{437C1B49-D076-4EBC-ACF9-E89ED629E5AD}"/>
              </a:ext>
            </a:extLst>
          </p:cNvPr>
          <p:cNvSpPr/>
          <p:nvPr/>
        </p:nvSpPr>
        <p:spPr>
          <a:xfrm>
            <a:off x="5894125" y="3574024"/>
            <a:ext cx="224516" cy="226683"/>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34" name="Circle: Hollow 33">
            <a:extLst>
              <a:ext uri="{FF2B5EF4-FFF2-40B4-BE49-F238E27FC236}">
                <a16:creationId xmlns:a16="http://schemas.microsoft.com/office/drawing/2014/main" id="{DCEA22B0-3EA2-454D-A674-7D05E5C2578E}"/>
              </a:ext>
            </a:extLst>
          </p:cNvPr>
          <p:cNvSpPr/>
          <p:nvPr/>
        </p:nvSpPr>
        <p:spPr>
          <a:xfrm>
            <a:off x="6255654" y="3574024"/>
            <a:ext cx="224516" cy="226683"/>
          </a:xfrm>
          <a:prstGeom prst="donut">
            <a:avLst/>
          </a:prstGeom>
          <a:solidFill>
            <a:srgbClr val="403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000000"/>
              </a:solidFill>
              <a:latin typeface="Arial" panose="020B0604020202020204"/>
            </a:endParaRPr>
          </a:p>
        </p:txBody>
      </p:sp>
      <p:sp>
        <p:nvSpPr>
          <p:cNvPr id="59" name="TextBox 58">
            <a:extLst>
              <a:ext uri="{FF2B5EF4-FFF2-40B4-BE49-F238E27FC236}">
                <a16:creationId xmlns:a16="http://schemas.microsoft.com/office/drawing/2014/main" id="{DCD06FA6-B893-483A-AE27-34D5182CAD38}"/>
              </a:ext>
            </a:extLst>
          </p:cNvPr>
          <p:cNvSpPr txBox="1"/>
          <p:nvPr/>
        </p:nvSpPr>
        <p:spPr>
          <a:xfrm>
            <a:off x="-5268" y="2088395"/>
            <a:ext cx="3343272" cy="307777"/>
          </a:xfrm>
          <a:prstGeom prst="rect">
            <a:avLst/>
          </a:prstGeom>
          <a:noFill/>
        </p:spPr>
        <p:txBody>
          <a:bodyPr wrap="square" lIns="0" tIns="0" rIns="0" bIns="0" rtlCol="0">
            <a:spAutoFit/>
          </a:bodyPr>
          <a:lstStyle/>
          <a:p>
            <a:pPr algn="r" defTabSz="914377">
              <a:defRPr/>
            </a:pPr>
            <a:r>
              <a:rPr lang="en-US" sz="2000" b="1">
                <a:solidFill>
                  <a:srgbClr val="403F38"/>
                </a:solidFill>
                <a:latin typeface="Arial" panose="020B0604020202020204"/>
              </a:rPr>
              <a:t>Personalized fit</a:t>
            </a:r>
          </a:p>
        </p:txBody>
      </p:sp>
      <p:sp>
        <p:nvSpPr>
          <p:cNvPr id="3" name="Oval 2">
            <a:extLst>
              <a:ext uri="{FF2B5EF4-FFF2-40B4-BE49-F238E27FC236}">
                <a16:creationId xmlns:a16="http://schemas.microsoft.com/office/drawing/2014/main" id="{BE56AFA8-027F-4239-9B24-74102F63EC86}"/>
              </a:ext>
            </a:extLst>
          </p:cNvPr>
          <p:cNvSpPr/>
          <p:nvPr/>
        </p:nvSpPr>
        <p:spPr>
          <a:xfrm>
            <a:off x="3590095" y="1486555"/>
            <a:ext cx="5029200" cy="50292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FFFFFF"/>
              </a:solidFill>
              <a:latin typeface="Arial" panose="020B0604020202020204"/>
            </a:endParaRPr>
          </a:p>
        </p:txBody>
      </p:sp>
      <p:pic>
        <p:nvPicPr>
          <p:cNvPr id="9" name="Picture 8">
            <a:extLst>
              <a:ext uri="{FF2B5EF4-FFF2-40B4-BE49-F238E27FC236}">
                <a16:creationId xmlns:a16="http://schemas.microsoft.com/office/drawing/2014/main" id="{9E363CA1-32BE-B5A5-A938-336B9351D7B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905340" y="2612572"/>
            <a:ext cx="1118948" cy="732384"/>
          </a:xfrm>
          <a:prstGeom prst="rect">
            <a:avLst/>
          </a:prstGeom>
        </p:spPr>
      </p:pic>
      <p:pic>
        <p:nvPicPr>
          <p:cNvPr id="10" name="Picture 9" descr="Graphical user interface&#10;&#10;Description automatically generated">
            <a:extLst>
              <a:ext uri="{FF2B5EF4-FFF2-40B4-BE49-F238E27FC236}">
                <a16:creationId xmlns:a16="http://schemas.microsoft.com/office/drawing/2014/main" id="{FDE8DD22-A673-9E73-C9EF-F0E3C6A08DDE}"/>
              </a:ext>
            </a:extLst>
          </p:cNvPr>
          <p:cNvPicPr>
            <a:picLocks noChangeAspect="1"/>
          </p:cNvPicPr>
          <p:nvPr/>
        </p:nvPicPr>
        <p:blipFill rotWithShape="1">
          <a:blip r:embed="rId4"/>
          <a:srcRect l="24534" t="56816" r="23699" b="16143"/>
          <a:stretch/>
        </p:blipFill>
        <p:spPr>
          <a:xfrm>
            <a:off x="3913779" y="3391048"/>
            <a:ext cx="1167980" cy="610107"/>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85EEC3B4-79C2-255C-49A1-D9EE2C21BCB6}"/>
              </a:ext>
            </a:extLst>
          </p:cNvPr>
          <p:cNvPicPr>
            <a:picLocks noChangeAspect="1"/>
          </p:cNvPicPr>
          <p:nvPr/>
        </p:nvPicPr>
        <p:blipFill>
          <a:blip r:embed="rId5"/>
          <a:stretch>
            <a:fillRect/>
          </a:stretch>
        </p:blipFill>
        <p:spPr>
          <a:xfrm>
            <a:off x="4025583" y="4371317"/>
            <a:ext cx="1794307" cy="1794307"/>
          </a:xfrm>
          <a:prstGeom prst="rect">
            <a:avLst/>
          </a:prstGeom>
        </p:spPr>
      </p:pic>
      <p:pic>
        <p:nvPicPr>
          <p:cNvPr id="13" name="Picture 12">
            <a:extLst>
              <a:ext uri="{FF2B5EF4-FFF2-40B4-BE49-F238E27FC236}">
                <a16:creationId xmlns:a16="http://schemas.microsoft.com/office/drawing/2014/main" id="{BF4A35B4-D7EF-B389-1220-93C4A2EC44B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611172" y="4882561"/>
            <a:ext cx="1281511" cy="1281511"/>
          </a:xfrm>
          <a:prstGeom prst="rect">
            <a:avLst/>
          </a:prstGeom>
        </p:spPr>
      </p:pic>
      <p:pic>
        <p:nvPicPr>
          <p:cNvPr id="14" name="Picture 13">
            <a:extLst>
              <a:ext uri="{FF2B5EF4-FFF2-40B4-BE49-F238E27FC236}">
                <a16:creationId xmlns:a16="http://schemas.microsoft.com/office/drawing/2014/main" id="{7132838B-1E1A-497A-2A08-0424C7AE33F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860501" y="5560630"/>
            <a:ext cx="969598" cy="969598"/>
          </a:xfrm>
          <a:prstGeom prst="rect">
            <a:avLst/>
          </a:prstGeom>
        </p:spPr>
      </p:pic>
      <p:pic>
        <p:nvPicPr>
          <p:cNvPr id="15" name="Picture 14">
            <a:extLst>
              <a:ext uri="{FF2B5EF4-FFF2-40B4-BE49-F238E27FC236}">
                <a16:creationId xmlns:a16="http://schemas.microsoft.com/office/drawing/2014/main" id="{E9E1C6BA-87B0-7CCF-C38E-732367B7715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788729" y="4788920"/>
            <a:ext cx="1543421" cy="1543421"/>
          </a:xfrm>
          <a:prstGeom prst="rect">
            <a:avLst/>
          </a:prstGeom>
        </p:spPr>
      </p:pic>
      <p:pic>
        <p:nvPicPr>
          <p:cNvPr id="21" name="Picture 20">
            <a:extLst>
              <a:ext uri="{FF2B5EF4-FFF2-40B4-BE49-F238E27FC236}">
                <a16:creationId xmlns:a16="http://schemas.microsoft.com/office/drawing/2014/main" id="{36DB7E86-4455-9CC2-1089-87F396E32E1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196332" y="3050946"/>
            <a:ext cx="1127886" cy="1160388"/>
          </a:xfrm>
          <a:prstGeom prst="rect">
            <a:avLst/>
          </a:prstGeom>
        </p:spPr>
      </p:pic>
      <p:pic>
        <p:nvPicPr>
          <p:cNvPr id="22" name="Picture 21">
            <a:extLst>
              <a:ext uri="{FF2B5EF4-FFF2-40B4-BE49-F238E27FC236}">
                <a16:creationId xmlns:a16="http://schemas.microsoft.com/office/drawing/2014/main" id="{7E70BEF5-84D4-8246-6B56-6FB58C273D1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635555" y="1856015"/>
            <a:ext cx="1281511" cy="1281511"/>
          </a:xfrm>
          <a:prstGeom prst="rect">
            <a:avLst/>
          </a:prstGeom>
        </p:spPr>
      </p:pic>
      <p:pic>
        <p:nvPicPr>
          <p:cNvPr id="24" name="Picture 23" descr="A close-up of a hearing aid&#10;&#10;Description automatically generated">
            <a:extLst>
              <a:ext uri="{FF2B5EF4-FFF2-40B4-BE49-F238E27FC236}">
                <a16:creationId xmlns:a16="http://schemas.microsoft.com/office/drawing/2014/main" id="{7C9810DE-6A58-95B9-F944-D45C1CADFB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95931" y="4174752"/>
            <a:ext cx="892321" cy="1017087"/>
          </a:xfrm>
          <a:prstGeom prst="rect">
            <a:avLst/>
          </a:prstGeom>
        </p:spPr>
      </p:pic>
      <p:pic>
        <p:nvPicPr>
          <p:cNvPr id="29" name="Picture 28" descr="A pair of hearing aid devices&#10;&#10;Description automatically generated">
            <a:extLst>
              <a:ext uri="{FF2B5EF4-FFF2-40B4-BE49-F238E27FC236}">
                <a16:creationId xmlns:a16="http://schemas.microsoft.com/office/drawing/2014/main" id="{29B5C06D-E160-AF73-9C23-3F16AED8044D}"/>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7467" r="90000">
                        <a14:foregroundMark x1="9067" y1="71267" x2="28267" y2="68600"/>
                        <a14:foregroundMark x1="10133" y1="73400" x2="9600" y2="72600"/>
                        <a14:foregroundMark x1="9600" y1="70467" x2="7467" y2="71800"/>
                        <a14:foregroundMark x1="57867" y1="73133" x2="60533" y2="74733"/>
                        <a14:foregroundMark x1="47467" y1="67267" x2="51467" y2="65667"/>
                        <a14:foregroundMark x1="57600" y1="49133" x2="58000" y2="62933"/>
                        <a14:foregroundMark x1="58000" y1="62933" x2="58133" y2="62467"/>
                        <a14:foregroundMark x1="61600" y1="38733" x2="61600" y2="38200"/>
                        <a14:foregroundMark x1="60800" y1="39533" x2="67467" y2="37667"/>
                        <a14:foregroundMark x1="73333" y1="45133" x2="75067" y2="55533"/>
                        <a14:foregroundMark x1="75067" y1="55533" x2="74933" y2="50200"/>
                        <a14:foregroundMark x1="49600" y1="43267" x2="47467" y2="41133"/>
                        <a14:foregroundMark x1="49067" y1="42467" x2="48000" y2="41667"/>
                      </a14:backgroundRemoval>
                    </a14:imgEffect>
                  </a14:imgLayer>
                </a14:imgProps>
              </a:ext>
              <a:ext uri="{28A0092B-C50C-407E-A947-70E740481C1C}">
                <a14:useLocalDpi xmlns:a14="http://schemas.microsoft.com/office/drawing/2010/main" val="0"/>
              </a:ext>
            </a:extLst>
          </a:blip>
          <a:srcRect t="30145" b="20132"/>
          <a:stretch/>
        </p:blipFill>
        <p:spPr>
          <a:xfrm>
            <a:off x="4446109" y="2041552"/>
            <a:ext cx="1167980" cy="580760"/>
          </a:xfrm>
          <a:prstGeom prst="rect">
            <a:avLst/>
          </a:prstGeom>
        </p:spPr>
      </p:pic>
      <p:pic>
        <p:nvPicPr>
          <p:cNvPr id="31" name="Picture 30" descr="A close-up of a metal device&#10;&#10;Description automatically generated">
            <a:extLst>
              <a:ext uri="{FF2B5EF4-FFF2-40B4-BE49-F238E27FC236}">
                <a16:creationId xmlns:a16="http://schemas.microsoft.com/office/drawing/2014/main" id="{17949CC3-BF51-22AC-49A3-C0D0C7E4FE1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50049" y="4197041"/>
            <a:ext cx="815175" cy="798919"/>
          </a:xfrm>
          <a:prstGeom prst="rect">
            <a:avLst/>
          </a:prstGeom>
        </p:spPr>
      </p:pic>
      <p:sp>
        <p:nvSpPr>
          <p:cNvPr id="80" name="TextBox 79">
            <a:extLst>
              <a:ext uri="{FF2B5EF4-FFF2-40B4-BE49-F238E27FC236}">
                <a16:creationId xmlns:a16="http://schemas.microsoft.com/office/drawing/2014/main" id="{5BC1321C-366A-2C1E-CE93-291EDD119041}"/>
              </a:ext>
            </a:extLst>
          </p:cNvPr>
          <p:cNvSpPr txBox="1"/>
          <p:nvPr/>
        </p:nvSpPr>
        <p:spPr>
          <a:xfrm>
            <a:off x="487203" y="2964184"/>
            <a:ext cx="2268848" cy="307777"/>
          </a:xfrm>
          <a:prstGeom prst="rect">
            <a:avLst/>
          </a:prstGeom>
          <a:noFill/>
        </p:spPr>
        <p:txBody>
          <a:bodyPr wrap="square" lIns="0" tIns="0" rIns="0" bIns="0" rtlCol="0">
            <a:spAutoFit/>
          </a:bodyPr>
          <a:lstStyle/>
          <a:p>
            <a:pPr algn="r" defTabSz="914377">
              <a:defRPr/>
            </a:pPr>
            <a:r>
              <a:rPr lang="en-US" sz="2000" b="1">
                <a:solidFill>
                  <a:srgbClr val="403F38"/>
                </a:solidFill>
                <a:latin typeface="Arial" panose="020B0604020202020204"/>
              </a:rPr>
              <a:t>24/7 invisible </a:t>
            </a:r>
            <a:endParaRPr lang="en-US" sz="2400" b="1">
              <a:solidFill>
                <a:srgbClr val="403F38"/>
              </a:solidFill>
              <a:latin typeface="Arial" panose="020B0604020202020204"/>
            </a:endParaRPr>
          </a:p>
        </p:txBody>
      </p:sp>
      <p:sp>
        <p:nvSpPr>
          <p:cNvPr id="81" name="TextBox 80">
            <a:extLst>
              <a:ext uri="{FF2B5EF4-FFF2-40B4-BE49-F238E27FC236}">
                <a16:creationId xmlns:a16="http://schemas.microsoft.com/office/drawing/2014/main" id="{66348531-DC5A-0D80-804F-7D7E8524FDF5}"/>
              </a:ext>
            </a:extLst>
          </p:cNvPr>
          <p:cNvSpPr txBox="1"/>
          <p:nvPr/>
        </p:nvSpPr>
        <p:spPr>
          <a:xfrm>
            <a:off x="-157674" y="3713131"/>
            <a:ext cx="2769623" cy="307777"/>
          </a:xfrm>
          <a:prstGeom prst="rect">
            <a:avLst/>
          </a:prstGeom>
          <a:noFill/>
        </p:spPr>
        <p:txBody>
          <a:bodyPr wrap="square" lIns="0" tIns="0" rIns="0" bIns="0" rtlCol="0">
            <a:spAutoFit/>
          </a:bodyPr>
          <a:lstStyle/>
          <a:p>
            <a:pPr algn="r" defTabSz="914377">
              <a:defRPr/>
            </a:pPr>
            <a:r>
              <a:rPr lang="en-US" sz="2000" b="1">
                <a:solidFill>
                  <a:srgbClr val="403F38"/>
                </a:solidFill>
                <a:latin typeface="Arial" panose="020B0604020202020204"/>
              </a:rPr>
              <a:t>Hearing protection</a:t>
            </a:r>
            <a:endParaRPr lang="en-US" sz="2400" b="1">
              <a:solidFill>
                <a:srgbClr val="403F38"/>
              </a:solidFill>
              <a:latin typeface="Arial" panose="020B0604020202020204"/>
            </a:endParaRPr>
          </a:p>
        </p:txBody>
      </p:sp>
      <p:sp>
        <p:nvSpPr>
          <p:cNvPr id="82" name="TextBox 81">
            <a:extLst>
              <a:ext uri="{FF2B5EF4-FFF2-40B4-BE49-F238E27FC236}">
                <a16:creationId xmlns:a16="http://schemas.microsoft.com/office/drawing/2014/main" id="{059C9B56-42A3-3C54-0C96-569B1EE30B0D}"/>
              </a:ext>
            </a:extLst>
          </p:cNvPr>
          <p:cNvSpPr txBox="1"/>
          <p:nvPr/>
        </p:nvSpPr>
        <p:spPr>
          <a:xfrm>
            <a:off x="281439" y="4652267"/>
            <a:ext cx="2268848" cy="307777"/>
          </a:xfrm>
          <a:prstGeom prst="rect">
            <a:avLst/>
          </a:prstGeom>
          <a:noFill/>
        </p:spPr>
        <p:txBody>
          <a:bodyPr wrap="square" lIns="0" tIns="0" rIns="0" bIns="0" rtlCol="0">
            <a:spAutoFit/>
          </a:bodyPr>
          <a:lstStyle/>
          <a:p>
            <a:pPr algn="r" defTabSz="914377">
              <a:defRPr/>
            </a:pPr>
            <a:r>
              <a:rPr lang="en-US" sz="2000" b="1">
                <a:solidFill>
                  <a:srgbClr val="403F38"/>
                </a:solidFill>
                <a:latin typeface="Arial" panose="020B0604020202020204"/>
              </a:rPr>
              <a:t>Dynamic venting</a:t>
            </a:r>
            <a:endParaRPr lang="en-US" sz="2400" b="1">
              <a:solidFill>
                <a:srgbClr val="403F38"/>
              </a:solidFill>
              <a:latin typeface="Arial" panose="020B0604020202020204"/>
            </a:endParaRPr>
          </a:p>
        </p:txBody>
      </p:sp>
      <p:sp>
        <p:nvSpPr>
          <p:cNvPr id="83" name="TextBox 82">
            <a:extLst>
              <a:ext uri="{FF2B5EF4-FFF2-40B4-BE49-F238E27FC236}">
                <a16:creationId xmlns:a16="http://schemas.microsoft.com/office/drawing/2014/main" id="{8982C6D9-2940-A8BF-77CA-003DC7209F06}"/>
              </a:ext>
            </a:extLst>
          </p:cNvPr>
          <p:cNvSpPr txBox="1"/>
          <p:nvPr/>
        </p:nvSpPr>
        <p:spPr>
          <a:xfrm>
            <a:off x="347433" y="5493905"/>
            <a:ext cx="2755867" cy="615553"/>
          </a:xfrm>
          <a:prstGeom prst="rect">
            <a:avLst/>
          </a:prstGeom>
          <a:noFill/>
        </p:spPr>
        <p:txBody>
          <a:bodyPr wrap="square" lIns="0" tIns="0" rIns="0" bIns="0" rtlCol="0">
            <a:spAutoFit/>
          </a:bodyPr>
          <a:lstStyle/>
          <a:p>
            <a:pPr algn="r" defTabSz="914377">
              <a:defRPr/>
            </a:pPr>
            <a:r>
              <a:rPr lang="en-US" sz="2000" b="1">
                <a:solidFill>
                  <a:srgbClr val="403F38"/>
                </a:solidFill>
                <a:latin typeface="Arial" panose="020B0604020202020204"/>
              </a:rPr>
              <a:t>Hearing in noise and over distance </a:t>
            </a:r>
            <a:endParaRPr lang="en-US" sz="2400" b="1">
              <a:solidFill>
                <a:srgbClr val="403F38"/>
              </a:solidFill>
              <a:latin typeface="Arial" panose="020B0604020202020204"/>
            </a:endParaRPr>
          </a:p>
        </p:txBody>
      </p:sp>
      <p:sp>
        <p:nvSpPr>
          <p:cNvPr id="84" name="TextBox 83">
            <a:extLst>
              <a:ext uri="{FF2B5EF4-FFF2-40B4-BE49-F238E27FC236}">
                <a16:creationId xmlns:a16="http://schemas.microsoft.com/office/drawing/2014/main" id="{47C81577-7311-602C-EF93-465B9D1A7C6E}"/>
              </a:ext>
            </a:extLst>
          </p:cNvPr>
          <p:cNvSpPr txBox="1"/>
          <p:nvPr/>
        </p:nvSpPr>
        <p:spPr>
          <a:xfrm>
            <a:off x="1399910" y="6353234"/>
            <a:ext cx="2769129" cy="307777"/>
          </a:xfrm>
          <a:prstGeom prst="rect">
            <a:avLst/>
          </a:prstGeom>
          <a:noFill/>
        </p:spPr>
        <p:txBody>
          <a:bodyPr wrap="square" lIns="0" tIns="0" rIns="0" bIns="0" rtlCol="0">
            <a:spAutoFit/>
          </a:bodyPr>
          <a:lstStyle/>
          <a:p>
            <a:pPr algn="r" defTabSz="914377">
              <a:defRPr/>
            </a:pPr>
            <a:r>
              <a:rPr lang="en-US" sz="2000" b="1">
                <a:solidFill>
                  <a:srgbClr val="403F38"/>
                </a:solidFill>
                <a:latin typeface="Arial" panose="020B0604020202020204"/>
              </a:rPr>
              <a:t>Unilateral hearing loss</a:t>
            </a:r>
            <a:endParaRPr lang="en-US" sz="2400" b="1">
              <a:solidFill>
                <a:srgbClr val="403F38"/>
              </a:solidFill>
              <a:latin typeface="Arial" panose="020B0604020202020204"/>
            </a:endParaRPr>
          </a:p>
        </p:txBody>
      </p:sp>
      <p:sp>
        <p:nvSpPr>
          <p:cNvPr id="85" name="TextBox 84">
            <a:extLst>
              <a:ext uri="{FF2B5EF4-FFF2-40B4-BE49-F238E27FC236}">
                <a16:creationId xmlns:a16="http://schemas.microsoft.com/office/drawing/2014/main" id="{96A592BD-0174-B201-C5FC-6D9339F47A01}"/>
              </a:ext>
            </a:extLst>
          </p:cNvPr>
          <p:cNvSpPr txBox="1"/>
          <p:nvPr/>
        </p:nvSpPr>
        <p:spPr>
          <a:xfrm>
            <a:off x="8074548" y="1626731"/>
            <a:ext cx="3147634" cy="615553"/>
          </a:xfrm>
          <a:prstGeom prst="rect">
            <a:avLst/>
          </a:prstGeom>
          <a:noFill/>
        </p:spPr>
        <p:txBody>
          <a:bodyPr wrap="square" lIns="0" tIns="0" rIns="0" bIns="0" rtlCol="0">
            <a:spAutoFit/>
          </a:bodyPr>
          <a:lstStyle/>
          <a:p>
            <a:pPr defTabSz="914377">
              <a:defRPr/>
            </a:pPr>
            <a:r>
              <a:rPr lang="en-US" sz="2000" b="1">
                <a:solidFill>
                  <a:srgbClr val="403F38"/>
                </a:solidFill>
                <a:latin typeface="Arial" panose="020B0604020202020204"/>
              </a:rPr>
              <a:t>Proven durability for dust and moisture</a:t>
            </a:r>
          </a:p>
        </p:txBody>
      </p:sp>
      <p:sp>
        <p:nvSpPr>
          <p:cNvPr id="86" name="TextBox 85">
            <a:extLst>
              <a:ext uri="{FF2B5EF4-FFF2-40B4-BE49-F238E27FC236}">
                <a16:creationId xmlns:a16="http://schemas.microsoft.com/office/drawing/2014/main" id="{586A1A03-AEA7-AC32-B6BF-1C191E001FCA}"/>
              </a:ext>
            </a:extLst>
          </p:cNvPr>
          <p:cNvSpPr txBox="1"/>
          <p:nvPr/>
        </p:nvSpPr>
        <p:spPr>
          <a:xfrm>
            <a:off x="9264339" y="2556672"/>
            <a:ext cx="2268848" cy="307777"/>
          </a:xfrm>
          <a:prstGeom prst="rect">
            <a:avLst/>
          </a:prstGeom>
          <a:noFill/>
        </p:spPr>
        <p:txBody>
          <a:bodyPr wrap="square" lIns="0" tIns="0" rIns="0" bIns="0" rtlCol="0">
            <a:spAutoFit/>
          </a:bodyPr>
          <a:lstStyle/>
          <a:p>
            <a:pPr defTabSz="914377">
              <a:defRPr/>
            </a:pPr>
            <a:r>
              <a:rPr lang="en-US" sz="2000" b="1">
                <a:solidFill>
                  <a:srgbClr val="403F38"/>
                </a:solidFill>
                <a:latin typeface="Arial" panose="020B0604020202020204"/>
              </a:rPr>
              <a:t>Health tracking </a:t>
            </a:r>
            <a:endParaRPr lang="en-US" sz="2400" b="1">
              <a:solidFill>
                <a:srgbClr val="403F38"/>
              </a:solidFill>
              <a:latin typeface="Arial" panose="020B0604020202020204"/>
            </a:endParaRPr>
          </a:p>
        </p:txBody>
      </p:sp>
      <p:sp>
        <p:nvSpPr>
          <p:cNvPr id="88" name="TextBox 87">
            <a:extLst>
              <a:ext uri="{FF2B5EF4-FFF2-40B4-BE49-F238E27FC236}">
                <a16:creationId xmlns:a16="http://schemas.microsoft.com/office/drawing/2014/main" id="{066A2662-7F07-BB0F-36D1-CF2F342E7B83}"/>
              </a:ext>
            </a:extLst>
          </p:cNvPr>
          <p:cNvSpPr txBox="1"/>
          <p:nvPr/>
        </p:nvSpPr>
        <p:spPr>
          <a:xfrm>
            <a:off x="9578340" y="3513227"/>
            <a:ext cx="2268848" cy="307777"/>
          </a:xfrm>
          <a:prstGeom prst="rect">
            <a:avLst/>
          </a:prstGeom>
          <a:noFill/>
        </p:spPr>
        <p:txBody>
          <a:bodyPr wrap="square" lIns="0" tIns="0" rIns="0" bIns="0" rtlCol="0">
            <a:spAutoFit/>
          </a:bodyPr>
          <a:lstStyle/>
          <a:p>
            <a:pPr defTabSz="914377">
              <a:defRPr/>
            </a:pPr>
            <a:r>
              <a:rPr lang="en-US" sz="2000" b="1">
                <a:solidFill>
                  <a:srgbClr val="403F38"/>
                </a:solidFill>
                <a:latin typeface="Arial" panose="020B0604020202020204"/>
              </a:rPr>
              <a:t>Sleek and Slim </a:t>
            </a:r>
            <a:endParaRPr lang="en-US" sz="2400" b="1">
              <a:solidFill>
                <a:srgbClr val="403F38"/>
              </a:solidFill>
              <a:latin typeface="Arial" panose="020B0604020202020204"/>
            </a:endParaRPr>
          </a:p>
        </p:txBody>
      </p:sp>
      <p:sp>
        <p:nvSpPr>
          <p:cNvPr id="92" name="TextBox 91">
            <a:extLst>
              <a:ext uri="{FF2B5EF4-FFF2-40B4-BE49-F238E27FC236}">
                <a16:creationId xmlns:a16="http://schemas.microsoft.com/office/drawing/2014/main" id="{7C6ED868-57CB-EB34-3D71-445A28EC64C4}"/>
              </a:ext>
            </a:extLst>
          </p:cNvPr>
          <p:cNvSpPr txBox="1"/>
          <p:nvPr/>
        </p:nvSpPr>
        <p:spPr>
          <a:xfrm>
            <a:off x="9578340" y="4455535"/>
            <a:ext cx="2268848" cy="307777"/>
          </a:xfrm>
          <a:prstGeom prst="rect">
            <a:avLst/>
          </a:prstGeom>
          <a:noFill/>
        </p:spPr>
        <p:txBody>
          <a:bodyPr wrap="square" lIns="0" tIns="0" rIns="0" bIns="0" rtlCol="0">
            <a:spAutoFit/>
          </a:bodyPr>
          <a:lstStyle/>
          <a:p>
            <a:pPr defTabSz="914377">
              <a:defRPr/>
            </a:pPr>
            <a:r>
              <a:rPr lang="en-US" sz="2000" b="1">
                <a:solidFill>
                  <a:srgbClr val="403F38"/>
                </a:solidFill>
                <a:latin typeface="Arial" panose="020B0604020202020204"/>
              </a:rPr>
              <a:t>Bimodal solutions</a:t>
            </a:r>
            <a:endParaRPr lang="en-US" sz="2400" b="1">
              <a:solidFill>
                <a:srgbClr val="403F38"/>
              </a:solidFill>
              <a:latin typeface="Arial" panose="020B0604020202020204"/>
            </a:endParaRPr>
          </a:p>
        </p:txBody>
      </p:sp>
      <p:sp>
        <p:nvSpPr>
          <p:cNvPr id="93" name="TextBox 92">
            <a:extLst>
              <a:ext uri="{FF2B5EF4-FFF2-40B4-BE49-F238E27FC236}">
                <a16:creationId xmlns:a16="http://schemas.microsoft.com/office/drawing/2014/main" id="{7CB4519C-C228-1E62-F480-315DAD4BC252}"/>
              </a:ext>
            </a:extLst>
          </p:cNvPr>
          <p:cNvSpPr txBox="1"/>
          <p:nvPr/>
        </p:nvSpPr>
        <p:spPr>
          <a:xfrm>
            <a:off x="9194741" y="5403338"/>
            <a:ext cx="2850115" cy="615553"/>
          </a:xfrm>
          <a:prstGeom prst="rect">
            <a:avLst/>
          </a:prstGeom>
          <a:noFill/>
        </p:spPr>
        <p:txBody>
          <a:bodyPr wrap="square" lIns="0" tIns="0" rIns="0" bIns="0" rtlCol="0">
            <a:spAutoFit/>
          </a:bodyPr>
          <a:lstStyle/>
          <a:p>
            <a:pPr defTabSz="914377">
              <a:defRPr/>
            </a:pPr>
            <a:r>
              <a:rPr lang="en-US" sz="2000" b="1">
                <a:solidFill>
                  <a:srgbClr val="403F38"/>
                </a:solidFill>
                <a:latin typeface="Arial" panose="020B0604020202020204"/>
              </a:rPr>
              <a:t>Severe-to-profound hearing loss</a:t>
            </a:r>
            <a:endParaRPr lang="en-US" sz="2400" b="1">
              <a:solidFill>
                <a:srgbClr val="403F38"/>
              </a:solidFill>
              <a:latin typeface="Arial" panose="020B0604020202020204"/>
            </a:endParaRPr>
          </a:p>
        </p:txBody>
      </p:sp>
      <p:sp>
        <p:nvSpPr>
          <p:cNvPr id="94" name="TextBox 93">
            <a:extLst>
              <a:ext uri="{FF2B5EF4-FFF2-40B4-BE49-F238E27FC236}">
                <a16:creationId xmlns:a16="http://schemas.microsoft.com/office/drawing/2014/main" id="{C2AF1E18-8E53-4A46-7693-36C2B2FF8949}"/>
              </a:ext>
            </a:extLst>
          </p:cNvPr>
          <p:cNvSpPr txBox="1"/>
          <p:nvPr/>
        </p:nvSpPr>
        <p:spPr>
          <a:xfrm>
            <a:off x="8060317" y="6351140"/>
            <a:ext cx="2268848" cy="307777"/>
          </a:xfrm>
          <a:prstGeom prst="rect">
            <a:avLst/>
          </a:prstGeom>
          <a:noFill/>
        </p:spPr>
        <p:txBody>
          <a:bodyPr wrap="square" lIns="0" tIns="0" rIns="0" bIns="0" rtlCol="0">
            <a:spAutoFit/>
          </a:bodyPr>
          <a:lstStyle/>
          <a:p>
            <a:pPr defTabSz="914377">
              <a:defRPr/>
            </a:pPr>
            <a:r>
              <a:rPr lang="en-US" sz="2000" b="1">
                <a:solidFill>
                  <a:srgbClr val="403F38"/>
                </a:solidFill>
                <a:latin typeface="Arial" panose="020B0604020202020204"/>
              </a:rPr>
              <a:t>Pediatrics</a:t>
            </a:r>
            <a:endParaRPr lang="en-US" sz="2400" b="1">
              <a:solidFill>
                <a:srgbClr val="403F38"/>
              </a:solidFill>
              <a:latin typeface="Arial" panose="020B0604020202020204"/>
            </a:endParaRPr>
          </a:p>
        </p:txBody>
      </p:sp>
      <p:grpSp>
        <p:nvGrpSpPr>
          <p:cNvPr id="25" name="Group 24">
            <a:extLst>
              <a:ext uri="{FF2B5EF4-FFF2-40B4-BE49-F238E27FC236}">
                <a16:creationId xmlns:a16="http://schemas.microsoft.com/office/drawing/2014/main" id="{70A491B7-55BF-4729-BF0A-8135747ACEE6}"/>
              </a:ext>
            </a:extLst>
          </p:cNvPr>
          <p:cNvGrpSpPr/>
          <p:nvPr/>
        </p:nvGrpSpPr>
        <p:grpSpPr>
          <a:xfrm>
            <a:off x="5356079" y="3170772"/>
            <a:ext cx="1597707" cy="1597707"/>
            <a:chOff x="4291354" y="1673642"/>
            <a:chExt cx="3258308" cy="3258308"/>
          </a:xfrm>
        </p:grpSpPr>
        <p:sp>
          <p:nvSpPr>
            <p:cNvPr id="26" name="Oval 25">
              <a:extLst>
                <a:ext uri="{FF2B5EF4-FFF2-40B4-BE49-F238E27FC236}">
                  <a16:creationId xmlns:a16="http://schemas.microsoft.com/office/drawing/2014/main" id="{D59AA3E9-4A07-4786-8035-E257B093B87D}"/>
                </a:ext>
              </a:extLst>
            </p:cNvPr>
            <p:cNvSpPr/>
            <p:nvPr/>
          </p:nvSpPr>
          <p:spPr>
            <a:xfrm>
              <a:off x="4291354" y="1673642"/>
              <a:ext cx="3258308" cy="3258308"/>
            </a:xfrm>
            <a:prstGeom prst="ellipse">
              <a:avLst/>
            </a:prstGeom>
            <a:solidFill>
              <a:schemeClr val="bg1"/>
            </a:solidFill>
            <a:ln w="19050">
              <a:solidFill>
                <a:srgbClr val="403F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pl-PL" sz="2800">
                <a:solidFill>
                  <a:srgbClr val="FFFFFF"/>
                </a:solidFill>
                <a:latin typeface="Arial" panose="020B0604020202020204"/>
              </a:endParaRPr>
            </a:p>
          </p:txBody>
        </p:sp>
        <p:pic>
          <p:nvPicPr>
            <p:cNvPr id="27" name="Picture 26">
              <a:extLst>
                <a:ext uri="{FF2B5EF4-FFF2-40B4-BE49-F238E27FC236}">
                  <a16:creationId xmlns:a16="http://schemas.microsoft.com/office/drawing/2014/main" id="{26651DC3-985C-45F4-82D1-701FE2927495}"/>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4312579" y="1680783"/>
              <a:ext cx="3215861" cy="3215861"/>
            </a:xfrm>
            <a:prstGeom prst="rect">
              <a:avLst/>
            </a:prstGeom>
          </p:spPr>
        </p:pic>
      </p:grpSp>
      <p:sp>
        <p:nvSpPr>
          <p:cNvPr id="2" name="Title 1">
            <a:extLst>
              <a:ext uri="{FF2B5EF4-FFF2-40B4-BE49-F238E27FC236}">
                <a16:creationId xmlns:a16="http://schemas.microsoft.com/office/drawing/2014/main" id="{09126FA8-40C6-400B-9DBF-F08B839BC6F4}"/>
              </a:ext>
            </a:extLst>
          </p:cNvPr>
          <p:cNvSpPr>
            <a:spLocks noGrp="1"/>
          </p:cNvSpPr>
          <p:nvPr>
            <p:ph type="title"/>
          </p:nvPr>
        </p:nvSpPr>
        <p:spPr>
          <a:xfrm>
            <a:off x="658817" y="687900"/>
            <a:ext cx="8919527" cy="890921"/>
          </a:xfrm>
        </p:spPr>
        <p:txBody>
          <a:bodyPr vert="horz"/>
          <a:lstStyle/>
          <a:p>
            <a:r>
              <a:rPr lang="de-CH"/>
              <a:t>Solutions </a:t>
            </a:r>
            <a:r>
              <a:rPr lang="de-CH" err="1"/>
              <a:t>for</a:t>
            </a:r>
            <a:r>
              <a:rPr lang="de-CH"/>
              <a:t> </a:t>
            </a:r>
            <a:r>
              <a:rPr lang="de-CH" err="1"/>
              <a:t>every</a:t>
            </a:r>
            <a:r>
              <a:rPr lang="de-CH"/>
              <a:t> </a:t>
            </a:r>
            <a:r>
              <a:rPr lang="de-CH" err="1"/>
              <a:t>need</a:t>
            </a:r>
            <a:endParaRPr lang="de-CH"/>
          </a:p>
        </p:txBody>
      </p:sp>
      <p:pic>
        <p:nvPicPr>
          <p:cNvPr id="7" name="Picture 6" descr="A computer mouse with a cord&#10;&#10;AI-generated content may be incorrect.">
            <a:extLst>
              <a:ext uri="{FF2B5EF4-FFF2-40B4-BE49-F238E27FC236}">
                <a16:creationId xmlns:a16="http://schemas.microsoft.com/office/drawing/2014/main" id="{8761C9A7-EE0D-6F96-5E7E-30205F7AEDA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66487" y="1649995"/>
            <a:ext cx="1152922" cy="966492"/>
          </a:xfrm>
          <a:prstGeom prst="rect">
            <a:avLst/>
          </a:prstGeom>
        </p:spPr>
      </p:pic>
      <p:pic>
        <p:nvPicPr>
          <p:cNvPr id="8" name="Picture 7" descr="A computer mouse with a cord&#10;&#10;AI-generated content may be incorrect.">
            <a:extLst>
              <a:ext uri="{FF2B5EF4-FFF2-40B4-BE49-F238E27FC236}">
                <a16:creationId xmlns:a16="http://schemas.microsoft.com/office/drawing/2014/main" id="{412C4B02-79A5-6E9D-1FE7-4B63291D0DF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5874828" y="1652908"/>
            <a:ext cx="1127885" cy="966492"/>
          </a:xfrm>
          <a:prstGeom prst="rect">
            <a:avLst/>
          </a:prstGeom>
        </p:spPr>
      </p:pic>
    </p:spTree>
    <p:extLst>
      <p:ext uri="{BB962C8B-B14F-4D97-AF65-F5344CB8AC3E}">
        <p14:creationId xmlns:p14="http://schemas.microsoft.com/office/powerpoint/2010/main" val="2972223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11EAEC-5D59-DBCD-76BA-649D29A07311}"/>
              </a:ext>
            </a:extLst>
          </p:cNvPr>
          <p:cNvSpPr>
            <a:spLocks noGrp="1"/>
          </p:cNvSpPr>
          <p:nvPr>
            <p:ph type="body" sz="quarter" idx="14"/>
          </p:nvPr>
        </p:nvSpPr>
        <p:spPr>
          <a:xfrm>
            <a:off x="409426" y="2379701"/>
            <a:ext cx="2784644" cy="2782696"/>
          </a:xfrm>
        </p:spPr>
        <p:txBody>
          <a:bodyPr/>
          <a:lstStyle/>
          <a:p>
            <a:pPr>
              <a:lnSpc>
                <a:spcPct val="100000"/>
              </a:lnSpc>
            </a:pPr>
            <a:endParaRPr lang="en-US" sz="2000"/>
          </a:p>
        </p:txBody>
      </p:sp>
      <p:sp>
        <p:nvSpPr>
          <p:cNvPr id="3" name="Title 2">
            <a:extLst>
              <a:ext uri="{FF2B5EF4-FFF2-40B4-BE49-F238E27FC236}">
                <a16:creationId xmlns:a16="http://schemas.microsoft.com/office/drawing/2014/main" id="{F93A4038-BAFC-0E29-ED00-8C9A21BA60F8}"/>
              </a:ext>
            </a:extLst>
          </p:cNvPr>
          <p:cNvSpPr>
            <a:spLocks noGrp="1"/>
          </p:cNvSpPr>
          <p:nvPr>
            <p:ph type="title"/>
          </p:nvPr>
        </p:nvSpPr>
        <p:spPr>
          <a:xfrm>
            <a:off x="416087" y="1696383"/>
            <a:ext cx="5764847" cy="630368"/>
          </a:xfrm>
        </p:spPr>
        <p:txBody>
          <a:bodyPr/>
          <a:lstStyle/>
          <a:p>
            <a:r>
              <a:rPr lang="en-US" sz="3200"/>
              <a:t>Key takeaways:</a:t>
            </a:r>
          </a:p>
        </p:txBody>
      </p:sp>
      <p:sp>
        <p:nvSpPr>
          <p:cNvPr id="5" name="Text Placeholder 4">
            <a:extLst>
              <a:ext uri="{FF2B5EF4-FFF2-40B4-BE49-F238E27FC236}">
                <a16:creationId xmlns:a16="http://schemas.microsoft.com/office/drawing/2014/main" id="{FC40E086-AF3F-6AED-1617-A76B00EEE9C3}"/>
              </a:ext>
            </a:extLst>
          </p:cNvPr>
          <p:cNvSpPr>
            <a:spLocks noGrp="1"/>
          </p:cNvSpPr>
          <p:nvPr>
            <p:ph type="body" sz="quarter" idx="15"/>
          </p:nvPr>
        </p:nvSpPr>
        <p:spPr>
          <a:xfrm>
            <a:off x="589510" y="2379701"/>
            <a:ext cx="2607316" cy="2782696"/>
          </a:xfrm>
        </p:spPr>
        <p:txBody>
          <a:bodyPr/>
          <a:lstStyle/>
          <a:p>
            <a:pPr>
              <a:lnSpc>
                <a:spcPct val="100000"/>
              </a:lnSpc>
            </a:pPr>
            <a:r>
              <a:rPr lang="en-US" sz="2400"/>
              <a:t>Your ears and your brain are equal partners</a:t>
            </a:r>
          </a:p>
        </p:txBody>
      </p:sp>
      <p:sp>
        <p:nvSpPr>
          <p:cNvPr id="6" name="Text Placeholder 5">
            <a:extLst>
              <a:ext uri="{FF2B5EF4-FFF2-40B4-BE49-F238E27FC236}">
                <a16:creationId xmlns:a16="http://schemas.microsoft.com/office/drawing/2014/main" id="{58179F8E-C850-6816-6F24-8500AA041F28}"/>
              </a:ext>
            </a:extLst>
          </p:cNvPr>
          <p:cNvSpPr>
            <a:spLocks noGrp="1"/>
          </p:cNvSpPr>
          <p:nvPr>
            <p:ph type="body" sz="quarter" idx="16"/>
          </p:nvPr>
        </p:nvSpPr>
        <p:spPr>
          <a:xfrm>
            <a:off x="3249226" y="2379701"/>
            <a:ext cx="2784644" cy="2782696"/>
          </a:xfrm>
        </p:spPr>
        <p:txBody>
          <a:bodyPr/>
          <a:lstStyle/>
          <a:p>
            <a:pPr>
              <a:lnSpc>
                <a:spcPct val="100000"/>
              </a:lnSpc>
            </a:pPr>
            <a:endParaRPr lang="en-US" sz="2000"/>
          </a:p>
        </p:txBody>
      </p:sp>
      <p:sp>
        <p:nvSpPr>
          <p:cNvPr id="7" name="Text Placeholder 6">
            <a:extLst>
              <a:ext uri="{FF2B5EF4-FFF2-40B4-BE49-F238E27FC236}">
                <a16:creationId xmlns:a16="http://schemas.microsoft.com/office/drawing/2014/main" id="{7DC8A32E-2B36-49A6-7783-006CD3766701}"/>
              </a:ext>
            </a:extLst>
          </p:cNvPr>
          <p:cNvSpPr>
            <a:spLocks noGrp="1"/>
          </p:cNvSpPr>
          <p:nvPr>
            <p:ph type="body" sz="quarter" idx="17"/>
          </p:nvPr>
        </p:nvSpPr>
        <p:spPr>
          <a:xfrm>
            <a:off x="3441184" y="2379701"/>
            <a:ext cx="2607316" cy="2782696"/>
          </a:xfrm>
        </p:spPr>
        <p:txBody>
          <a:bodyPr/>
          <a:lstStyle/>
          <a:p>
            <a:pPr>
              <a:lnSpc>
                <a:spcPct val="100000"/>
              </a:lnSpc>
            </a:pPr>
            <a:r>
              <a:rPr lang="en-US" sz="2400"/>
              <a:t>Hearing health is linked to brain health</a:t>
            </a:r>
          </a:p>
        </p:txBody>
      </p:sp>
      <p:sp>
        <p:nvSpPr>
          <p:cNvPr id="8" name="Text Placeholder 7">
            <a:extLst>
              <a:ext uri="{FF2B5EF4-FFF2-40B4-BE49-F238E27FC236}">
                <a16:creationId xmlns:a16="http://schemas.microsoft.com/office/drawing/2014/main" id="{2F497611-65FC-92DA-7415-EDB45D13006B}"/>
              </a:ext>
            </a:extLst>
          </p:cNvPr>
          <p:cNvSpPr>
            <a:spLocks noGrp="1"/>
          </p:cNvSpPr>
          <p:nvPr>
            <p:ph type="body" sz="quarter" idx="18"/>
          </p:nvPr>
        </p:nvSpPr>
        <p:spPr>
          <a:xfrm>
            <a:off x="6101654" y="2379701"/>
            <a:ext cx="2784644" cy="2782696"/>
          </a:xfrm>
        </p:spPr>
        <p:txBody>
          <a:bodyPr/>
          <a:lstStyle/>
          <a:p>
            <a:pPr>
              <a:lnSpc>
                <a:spcPct val="100000"/>
              </a:lnSpc>
            </a:pPr>
            <a:endParaRPr lang="en-US" sz="2000"/>
          </a:p>
        </p:txBody>
      </p:sp>
      <p:sp>
        <p:nvSpPr>
          <p:cNvPr id="9" name="Text Placeholder 8">
            <a:extLst>
              <a:ext uri="{FF2B5EF4-FFF2-40B4-BE49-F238E27FC236}">
                <a16:creationId xmlns:a16="http://schemas.microsoft.com/office/drawing/2014/main" id="{57EB2D4F-B033-3DE2-2E3B-D9A757D24A6D}"/>
              </a:ext>
            </a:extLst>
          </p:cNvPr>
          <p:cNvSpPr>
            <a:spLocks noGrp="1"/>
          </p:cNvSpPr>
          <p:nvPr>
            <p:ph type="body" sz="quarter" idx="19"/>
          </p:nvPr>
        </p:nvSpPr>
        <p:spPr>
          <a:xfrm>
            <a:off x="6293612" y="2379701"/>
            <a:ext cx="2607316" cy="2782696"/>
          </a:xfrm>
        </p:spPr>
        <p:txBody>
          <a:bodyPr/>
          <a:lstStyle/>
          <a:p>
            <a:pPr>
              <a:lnSpc>
                <a:spcPct val="100000"/>
              </a:lnSpc>
            </a:pPr>
            <a:r>
              <a:rPr lang="en-US" sz="2400"/>
              <a:t>Hearing aids can be protective of cognitive health</a:t>
            </a:r>
          </a:p>
        </p:txBody>
      </p:sp>
      <p:sp>
        <p:nvSpPr>
          <p:cNvPr id="10" name="Text Placeholder 9">
            <a:extLst>
              <a:ext uri="{FF2B5EF4-FFF2-40B4-BE49-F238E27FC236}">
                <a16:creationId xmlns:a16="http://schemas.microsoft.com/office/drawing/2014/main" id="{F9638C6D-8F20-8E4F-8D4A-6765CED1F5AF}"/>
              </a:ext>
            </a:extLst>
          </p:cNvPr>
          <p:cNvSpPr>
            <a:spLocks noGrp="1"/>
          </p:cNvSpPr>
          <p:nvPr>
            <p:ph type="body" sz="quarter" idx="20"/>
          </p:nvPr>
        </p:nvSpPr>
        <p:spPr>
          <a:xfrm>
            <a:off x="8969979" y="2379701"/>
            <a:ext cx="2784644" cy="2782696"/>
          </a:xfrm>
        </p:spPr>
        <p:txBody>
          <a:bodyPr/>
          <a:lstStyle/>
          <a:p>
            <a:pPr>
              <a:lnSpc>
                <a:spcPct val="100000"/>
              </a:lnSpc>
            </a:pPr>
            <a:endParaRPr lang="en-US" sz="2000"/>
          </a:p>
        </p:txBody>
      </p:sp>
      <p:sp>
        <p:nvSpPr>
          <p:cNvPr id="11" name="Text Placeholder 10">
            <a:extLst>
              <a:ext uri="{FF2B5EF4-FFF2-40B4-BE49-F238E27FC236}">
                <a16:creationId xmlns:a16="http://schemas.microsoft.com/office/drawing/2014/main" id="{46CBB561-D1BA-C25B-4C10-7103E2FEF21A}"/>
              </a:ext>
            </a:extLst>
          </p:cNvPr>
          <p:cNvSpPr>
            <a:spLocks noGrp="1"/>
          </p:cNvSpPr>
          <p:nvPr>
            <p:ph type="body" sz="quarter" idx="21"/>
          </p:nvPr>
        </p:nvSpPr>
        <p:spPr>
          <a:xfrm>
            <a:off x="9161935" y="2379701"/>
            <a:ext cx="2607316" cy="2782696"/>
          </a:xfrm>
        </p:spPr>
        <p:txBody>
          <a:bodyPr/>
          <a:lstStyle/>
          <a:p>
            <a:pPr>
              <a:lnSpc>
                <a:spcPct val="100000"/>
              </a:lnSpc>
            </a:pPr>
            <a:r>
              <a:rPr lang="en-US" sz="2400"/>
              <a:t>You play an important role in protecting your cognitive health</a:t>
            </a:r>
          </a:p>
        </p:txBody>
      </p:sp>
      <p:sp>
        <p:nvSpPr>
          <p:cNvPr id="16" name="TextBox 15">
            <a:extLst>
              <a:ext uri="{FF2B5EF4-FFF2-40B4-BE49-F238E27FC236}">
                <a16:creationId xmlns:a16="http://schemas.microsoft.com/office/drawing/2014/main" id="{6364BE4D-896A-86A2-DF42-60DE842D61E3}"/>
              </a:ext>
            </a:extLst>
          </p:cNvPr>
          <p:cNvSpPr txBox="1"/>
          <p:nvPr/>
        </p:nvSpPr>
        <p:spPr>
          <a:xfrm>
            <a:off x="416087" y="5898665"/>
            <a:ext cx="11359825" cy="430887"/>
          </a:xfrm>
          <a:prstGeom prst="rect">
            <a:avLst/>
          </a:prstGeom>
          <a:noFill/>
        </p:spPr>
        <p:txBody>
          <a:bodyPr wrap="square" lIns="0" tIns="0" rIns="0" bIns="0" rtlCol="0">
            <a:spAutoFit/>
          </a:bodyPr>
          <a:lstStyle/>
          <a:p>
            <a:pPr algn="l"/>
            <a:r>
              <a:rPr lang="en-US" sz="2800"/>
              <a:t>What difference would hearing better make in </a:t>
            </a:r>
            <a:r>
              <a:rPr lang="en-US" sz="2800" b="1"/>
              <a:t>your</a:t>
            </a:r>
            <a:r>
              <a:rPr lang="en-US" sz="2800"/>
              <a:t> life?</a:t>
            </a:r>
          </a:p>
        </p:txBody>
      </p:sp>
    </p:spTree>
    <p:extLst>
      <p:ext uri="{BB962C8B-B14F-4D97-AF65-F5344CB8AC3E}">
        <p14:creationId xmlns:p14="http://schemas.microsoft.com/office/powerpoint/2010/main" val="429144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F35C-ADEF-4C84-68B2-197B3A7304C4}"/>
              </a:ext>
            </a:extLst>
          </p:cNvPr>
          <p:cNvSpPr>
            <a:spLocks noGrp="1"/>
          </p:cNvSpPr>
          <p:nvPr>
            <p:ph type="title"/>
          </p:nvPr>
        </p:nvSpPr>
        <p:spPr/>
        <p:txBody>
          <a:bodyPr/>
          <a:lstStyle/>
          <a:p>
            <a:r>
              <a:rPr lang="en-US" sz="3200"/>
              <a:t>Thank you and next steps</a:t>
            </a:r>
          </a:p>
        </p:txBody>
      </p:sp>
    </p:spTree>
    <p:extLst>
      <p:ext uri="{BB962C8B-B14F-4D97-AF65-F5344CB8AC3E}">
        <p14:creationId xmlns:p14="http://schemas.microsoft.com/office/powerpoint/2010/main" val="3785431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70174-2606-4F7E-99ED-E55B5714EC1E}"/>
              </a:ext>
            </a:extLst>
          </p:cNvPr>
          <p:cNvSpPr>
            <a:spLocks noGrp="1"/>
          </p:cNvSpPr>
          <p:nvPr>
            <p:ph type="title"/>
          </p:nvPr>
        </p:nvSpPr>
        <p:spPr/>
        <p:txBody>
          <a:bodyPr/>
          <a:lstStyle/>
          <a:p>
            <a:r>
              <a:rPr lang="en-US" sz="3200"/>
              <a:t>Today we’ll discuss</a:t>
            </a:r>
          </a:p>
        </p:txBody>
      </p:sp>
      <p:sp>
        <p:nvSpPr>
          <p:cNvPr id="3" name="Text Placeholder 2">
            <a:extLst>
              <a:ext uri="{FF2B5EF4-FFF2-40B4-BE49-F238E27FC236}">
                <a16:creationId xmlns:a16="http://schemas.microsoft.com/office/drawing/2014/main" id="{F5FF32AA-363D-4FF4-9CEA-4C688036CB09}"/>
              </a:ext>
            </a:extLst>
          </p:cNvPr>
          <p:cNvSpPr>
            <a:spLocks noGrp="1"/>
          </p:cNvSpPr>
          <p:nvPr>
            <p:ph type="body" sz="quarter" idx="17"/>
          </p:nvPr>
        </p:nvSpPr>
        <p:spPr>
          <a:xfrm>
            <a:off x="658817" y="2103445"/>
            <a:ext cx="7964483" cy="3708399"/>
          </a:xfrm>
        </p:spPr>
        <p:txBody>
          <a:bodyPr/>
          <a:lstStyle/>
          <a:p>
            <a:pPr marL="457200" indent="-457200">
              <a:lnSpc>
                <a:spcPct val="150000"/>
              </a:lnSpc>
              <a:buSzPct val="90000"/>
              <a:buFont typeface="Arial" panose="020B0604020202020204" pitchFamily="34" charset="0"/>
              <a:buChar char="•"/>
            </a:pPr>
            <a:r>
              <a:rPr lang="en-US" sz="2800"/>
              <a:t>Welcome &amp; Introductions</a:t>
            </a:r>
          </a:p>
          <a:p>
            <a:pPr marL="457200" indent="-457200">
              <a:lnSpc>
                <a:spcPct val="150000"/>
              </a:lnSpc>
              <a:buSzPct val="90000"/>
              <a:buFont typeface="Arial" panose="020B0604020202020204" pitchFamily="34" charset="0"/>
              <a:buChar char="•"/>
            </a:pPr>
            <a:r>
              <a:rPr lang="en-US" sz="2800"/>
              <a:t>The ears and the brain are equal partners</a:t>
            </a:r>
          </a:p>
          <a:p>
            <a:pPr marL="457200" indent="-457200">
              <a:lnSpc>
                <a:spcPct val="150000"/>
              </a:lnSpc>
              <a:buSzPct val="90000"/>
              <a:buFont typeface="Arial" panose="020B0604020202020204" pitchFamily="34" charset="0"/>
              <a:buChar char="•"/>
            </a:pPr>
            <a:r>
              <a:rPr lang="en-US" sz="2800"/>
              <a:t>Hearing Facts &amp; Figures</a:t>
            </a:r>
          </a:p>
          <a:p>
            <a:pPr marL="457200" indent="-457200">
              <a:lnSpc>
                <a:spcPct val="150000"/>
              </a:lnSpc>
              <a:buSzPct val="90000"/>
              <a:buFont typeface="Arial" panose="020B0604020202020204" pitchFamily="34" charset="0"/>
              <a:buChar char="•"/>
            </a:pPr>
            <a:r>
              <a:rPr lang="en-US" sz="2800"/>
              <a:t>The influence of hearing aids on cognition</a:t>
            </a:r>
          </a:p>
          <a:p>
            <a:pPr marL="457200" indent="-457200">
              <a:lnSpc>
                <a:spcPct val="150000"/>
              </a:lnSpc>
              <a:buSzPct val="90000"/>
              <a:buFont typeface="Arial" panose="020B0604020202020204" pitchFamily="34" charset="0"/>
              <a:buChar char="•"/>
            </a:pPr>
            <a:endParaRPr lang="en-US" sz="2800"/>
          </a:p>
        </p:txBody>
      </p:sp>
    </p:spTree>
    <p:extLst>
      <p:ext uri="{BB962C8B-B14F-4D97-AF65-F5344CB8AC3E}">
        <p14:creationId xmlns:p14="http://schemas.microsoft.com/office/powerpoint/2010/main" val="3631300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183AB-3059-4336-A935-3A93571252E0}"/>
              </a:ext>
            </a:extLst>
          </p:cNvPr>
          <p:cNvSpPr>
            <a:spLocks noGrp="1"/>
          </p:cNvSpPr>
          <p:nvPr>
            <p:ph type="title"/>
          </p:nvPr>
        </p:nvSpPr>
        <p:spPr/>
        <p:txBody>
          <a:bodyPr/>
          <a:lstStyle/>
          <a:p>
            <a:r>
              <a:rPr lang="en-US" sz="3200"/>
              <a:t>Welcome</a:t>
            </a:r>
          </a:p>
        </p:txBody>
      </p:sp>
      <p:sp>
        <p:nvSpPr>
          <p:cNvPr id="3" name="Content Placeholder 2">
            <a:extLst>
              <a:ext uri="{FF2B5EF4-FFF2-40B4-BE49-F238E27FC236}">
                <a16:creationId xmlns:a16="http://schemas.microsoft.com/office/drawing/2014/main" id="{F21EDF74-DB5D-4305-B503-155CA6308208}"/>
              </a:ext>
            </a:extLst>
          </p:cNvPr>
          <p:cNvSpPr>
            <a:spLocks noGrp="1"/>
          </p:cNvSpPr>
          <p:nvPr>
            <p:ph idx="13"/>
          </p:nvPr>
        </p:nvSpPr>
        <p:spPr>
          <a:xfrm>
            <a:off x="533395" y="1924936"/>
            <a:ext cx="5418137" cy="4285364"/>
          </a:xfrm>
        </p:spPr>
        <p:txBody>
          <a:bodyPr/>
          <a:lstStyle/>
          <a:p>
            <a:pPr>
              <a:lnSpc>
                <a:spcPts val="2500"/>
              </a:lnSpc>
              <a:spcAft>
                <a:spcPts val="600"/>
              </a:spcAft>
              <a:buSzPct val="60000"/>
            </a:pPr>
            <a:r>
              <a:rPr lang="en-US" sz="2400"/>
              <a:t>Introduce yourself to your audience</a:t>
            </a:r>
          </a:p>
          <a:p>
            <a:pPr>
              <a:lnSpc>
                <a:spcPts val="2500"/>
              </a:lnSpc>
              <a:spcAft>
                <a:spcPts val="600"/>
              </a:spcAft>
              <a:buSzPct val="60000"/>
            </a:pPr>
            <a:r>
              <a:rPr lang="en-US" sz="2400"/>
              <a:t>Include a short bio</a:t>
            </a:r>
          </a:p>
          <a:p>
            <a:pPr>
              <a:lnSpc>
                <a:spcPts val="2500"/>
              </a:lnSpc>
              <a:spcAft>
                <a:spcPts val="600"/>
              </a:spcAft>
              <a:buSzPct val="60000"/>
            </a:pPr>
            <a:r>
              <a:rPr lang="en-US" sz="2400"/>
              <a:t>Education</a:t>
            </a:r>
          </a:p>
          <a:p>
            <a:pPr>
              <a:lnSpc>
                <a:spcPts val="2500"/>
              </a:lnSpc>
              <a:spcAft>
                <a:spcPts val="600"/>
              </a:spcAft>
              <a:buSzPct val="60000"/>
            </a:pPr>
            <a:r>
              <a:rPr lang="en-US" sz="2400"/>
              <a:t>Years in practice</a:t>
            </a:r>
          </a:p>
          <a:p>
            <a:pPr>
              <a:lnSpc>
                <a:spcPts val="2500"/>
              </a:lnSpc>
              <a:spcAft>
                <a:spcPts val="600"/>
              </a:spcAft>
              <a:buSzPct val="60000"/>
            </a:pPr>
            <a:r>
              <a:rPr lang="en-US" sz="2400"/>
              <a:t>About your practice</a:t>
            </a:r>
          </a:p>
          <a:p>
            <a:pPr>
              <a:lnSpc>
                <a:spcPts val="2500"/>
              </a:lnSpc>
              <a:spcAft>
                <a:spcPts val="600"/>
              </a:spcAft>
              <a:buSzPct val="60000"/>
            </a:pPr>
            <a:r>
              <a:rPr lang="en-US" sz="2400"/>
              <a:t>Personal information such as hobbies and interests</a:t>
            </a:r>
          </a:p>
          <a:p>
            <a:pPr>
              <a:lnSpc>
                <a:spcPts val="2500"/>
              </a:lnSpc>
              <a:spcAft>
                <a:spcPts val="600"/>
              </a:spcAft>
              <a:buSzPct val="60000"/>
            </a:pPr>
            <a:r>
              <a:rPr lang="en-US" sz="2400"/>
              <a:t>And add picture(s) of yourself, your staff, family</a:t>
            </a:r>
          </a:p>
          <a:p>
            <a:pPr marL="0" indent="0">
              <a:lnSpc>
                <a:spcPts val="2500"/>
              </a:lnSpc>
              <a:spcAft>
                <a:spcPts val="600"/>
              </a:spcAft>
              <a:buSzPct val="60000"/>
              <a:buNone/>
            </a:pPr>
            <a:endParaRPr lang="en-US" sz="2400"/>
          </a:p>
        </p:txBody>
      </p:sp>
      <p:sp>
        <p:nvSpPr>
          <p:cNvPr id="5" name="Picture Placeholder 4">
            <a:extLst>
              <a:ext uri="{FF2B5EF4-FFF2-40B4-BE49-F238E27FC236}">
                <a16:creationId xmlns:a16="http://schemas.microsoft.com/office/drawing/2014/main" id="{F6E86662-744E-4E1B-82B9-CECC4D5189E1}"/>
              </a:ext>
            </a:extLst>
          </p:cNvPr>
          <p:cNvSpPr>
            <a:spLocks noGrp="1"/>
          </p:cNvSpPr>
          <p:nvPr>
            <p:ph type="pic" sz="quarter" idx="14"/>
          </p:nvPr>
        </p:nvSpPr>
        <p:spPr/>
        <p:txBody>
          <a:bodyPr/>
          <a:lstStyle/>
          <a:p>
            <a:endParaRPr lang="en-US"/>
          </a:p>
        </p:txBody>
      </p:sp>
    </p:spTree>
    <p:extLst>
      <p:ext uri="{BB962C8B-B14F-4D97-AF65-F5344CB8AC3E}">
        <p14:creationId xmlns:p14="http://schemas.microsoft.com/office/powerpoint/2010/main" val="2177076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B59C7-3F0A-4448-95C8-D2A459C74F45}"/>
              </a:ext>
            </a:extLst>
          </p:cNvPr>
          <p:cNvSpPr>
            <a:spLocks noGrp="1"/>
          </p:cNvSpPr>
          <p:nvPr>
            <p:ph type="ctrTitle"/>
          </p:nvPr>
        </p:nvSpPr>
        <p:spPr/>
        <p:txBody>
          <a:bodyPr/>
          <a:lstStyle/>
          <a:p>
            <a:r>
              <a:rPr lang="en-US"/>
              <a:t>How you hear</a:t>
            </a:r>
          </a:p>
        </p:txBody>
      </p:sp>
    </p:spTree>
    <p:extLst>
      <p:ext uri="{BB962C8B-B14F-4D97-AF65-F5344CB8AC3E}">
        <p14:creationId xmlns:p14="http://schemas.microsoft.com/office/powerpoint/2010/main" val="3839474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59E7CD-02BA-4C74-8A18-E972FEBB826C}"/>
              </a:ext>
            </a:extLst>
          </p:cNvPr>
          <p:cNvSpPr/>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nline Media 2" title="Journey of Sound to the Brain">
            <a:hlinkClick r:id="" action="ppaction://media"/>
            <a:extLst>
              <a:ext uri="{FF2B5EF4-FFF2-40B4-BE49-F238E27FC236}">
                <a16:creationId xmlns:a16="http://schemas.microsoft.com/office/drawing/2014/main" id="{AD85712A-68BB-46EB-9FEA-79F7B58BEFCA}"/>
              </a:ext>
            </a:extLst>
          </p:cNvPr>
          <p:cNvPicPr>
            <a:picLocks noRot="1" noChangeAspect="1"/>
          </p:cNvPicPr>
          <p:nvPr>
            <a:videoFile r:link="rId1"/>
          </p:nvPr>
        </p:nvPicPr>
        <p:blipFill>
          <a:blip r:embed="rId4"/>
          <a:stretch>
            <a:fillRect/>
          </a:stretch>
        </p:blipFill>
        <p:spPr>
          <a:xfrm>
            <a:off x="0" y="0"/>
            <a:ext cx="12192000" cy="6888480"/>
          </a:xfrm>
          <a:prstGeom prst="rect">
            <a:avLst/>
          </a:prstGeom>
        </p:spPr>
      </p:pic>
    </p:spTree>
    <p:extLst>
      <p:ext uri="{BB962C8B-B14F-4D97-AF65-F5344CB8AC3E}">
        <p14:creationId xmlns:p14="http://schemas.microsoft.com/office/powerpoint/2010/main" val="51946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DFABA-8712-8AC7-6322-94123D99A8BB}"/>
              </a:ext>
            </a:extLst>
          </p:cNvPr>
          <p:cNvSpPr>
            <a:spLocks noGrp="1"/>
          </p:cNvSpPr>
          <p:nvPr>
            <p:ph type="title"/>
          </p:nvPr>
        </p:nvSpPr>
        <p:spPr/>
        <p:txBody>
          <a:bodyPr/>
          <a:lstStyle/>
          <a:p>
            <a:r>
              <a:rPr lang="en-US"/>
              <a:t>The ears and the brain are equal partners</a:t>
            </a:r>
          </a:p>
        </p:txBody>
      </p:sp>
    </p:spTree>
    <p:extLst>
      <p:ext uri="{BB962C8B-B14F-4D97-AF65-F5344CB8AC3E}">
        <p14:creationId xmlns:p14="http://schemas.microsoft.com/office/powerpoint/2010/main" val="2210326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84">
            <a:extLst>
              <a:ext uri="{FF2B5EF4-FFF2-40B4-BE49-F238E27FC236}">
                <a16:creationId xmlns:a16="http://schemas.microsoft.com/office/drawing/2014/main" id="{D20973F6-1B7F-AFE8-EAAA-4DCBF53F401C}"/>
              </a:ext>
            </a:extLst>
          </p:cNvPr>
          <p:cNvGrpSpPr/>
          <p:nvPr/>
        </p:nvGrpSpPr>
        <p:grpSpPr>
          <a:xfrm>
            <a:off x="334732" y="2470024"/>
            <a:ext cx="3031448" cy="3087814"/>
            <a:chOff x="671424" y="3139082"/>
            <a:chExt cx="2534618" cy="2192629"/>
          </a:xfrm>
        </p:grpSpPr>
        <p:sp>
          <p:nvSpPr>
            <p:cNvPr id="13" name="Rectangle 12">
              <a:extLst>
                <a:ext uri="{FF2B5EF4-FFF2-40B4-BE49-F238E27FC236}">
                  <a16:creationId xmlns:a16="http://schemas.microsoft.com/office/drawing/2014/main" id="{ED5A9BF2-60FC-3E2D-33F5-7B7E4ED6F581}"/>
                </a:ext>
              </a:extLst>
            </p:cNvPr>
            <p:cNvSpPr/>
            <p:nvPr/>
          </p:nvSpPr>
          <p:spPr>
            <a:xfrm rot="2700000">
              <a:off x="2784700" y="3969965"/>
              <a:ext cx="421342" cy="4213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 name="Rectangle 17">
              <a:extLst>
                <a:ext uri="{FF2B5EF4-FFF2-40B4-BE49-F238E27FC236}">
                  <a16:creationId xmlns:a16="http://schemas.microsoft.com/office/drawing/2014/main" id="{88B7EC76-B87A-ADB5-E4A2-EFCEE6803AE9}"/>
                </a:ext>
              </a:extLst>
            </p:cNvPr>
            <p:cNvSpPr>
              <a:spLocks/>
            </p:cNvSpPr>
            <p:nvPr/>
          </p:nvSpPr>
          <p:spPr bwMode="gray">
            <a:xfrm>
              <a:off x="671424" y="3139082"/>
              <a:ext cx="2340000" cy="21926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648000" rIns="180000" bIns="144000" rtlCol="0" anchor="b" anchorCtr="0"/>
            <a:lstStyle/>
            <a:p>
              <a:pPr algn="ctr" defTabSz="457189">
                <a:defRPr/>
              </a:pPr>
              <a:r>
                <a:rPr lang="en-US" sz="2400">
                  <a:solidFill>
                    <a:schemeClr val="tx1"/>
                  </a:solidFill>
                  <a:ea typeface="DengXian" panose="02010600030101010101" pitchFamily="2" charset="-122"/>
                  <a:cs typeface="Calibri" panose="020F0502020204030204" pitchFamily="34" charset="0"/>
                </a:rPr>
                <a:t>The ears pick up</a:t>
              </a:r>
              <a:br>
                <a:rPr lang="en-US" sz="2400">
                  <a:solidFill>
                    <a:schemeClr val="tx1"/>
                  </a:solidFill>
                  <a:ea typeface="DengXian" panose="02010600030101010101" pitchFamily="2" charset="-122"/>
                  <a:cs typeface="Calibri" panose="020F0502020204030204" pitchFamily="34" charset="0"/>
                </a:rPr>
              </a:br>
              <a:r>
                <a:rPr lang="en-US" sz="2400">
                  <a:solidFill>
                    <a:schemeClr val="tx1"/>
                  </a:solidFill>
                  <a:ea typeface="DengXian" panose="02010600030101010101" pitchFamily="2" charset="-122"/>
                  <a:cs typeface="Calibri" panose="020F0502020204030204" pitchFamily="34" charset="0"/>
                </a:rPr>
                <a:t>sounds</a:t>
              </a:r>
            </a:p>
          </p:txBody>
        </p:sp>
        <p:sp>
          <p:nvSpPr>
            <p:cNvPr id="19" name="Freihandform: Form 58">
              <a:extLst>
                <a:ext uri="{FF2B5EF4-FFF2-40B4-BE49-F238E27FC236}">
                  <a16:creationId xmlns:a16="http://schemas.microsoft.com/office/drawing/2014/main" id="{91E5822B-9C5B-7338-00D4-9FE657081937}"/>
                </a:ext>
              </a:extLst>
            </p:cNvPr>
            <p:cNvSpPr>
              <a:spLocks/>
            </p:cNvSpPr>
            <p:nvPr/>
          </p:nvSpPr>
          <p:spPr>
            <a:xfrm>
              <a:off x="784609" y="3873104"/>
              <a:ext cx="2095344" cy="568518"/>
            </a:xfrm>
            <a:custGeom>
              <a:avLst/>
              <a:gdLst>
                <a:gd name="connsiteX0" fmla="*/ 7620 w 1129377"/>
                <a:gd name="connsiteY0" fmla="*/ 137680 h 306428"/>
                <a:gd name="connsiteX1" fmla="*/ 15240 w 1129377"/>
                <a:gd name="connsiteY1" fmla="*/ 145300 h 306428"/>
                <a:gd name="connsiteX2" fmla="*/ 15240 w 1129377"/>
                <a:gd name="connsiteY2" fmla="*/ 161118 h 306428"/>
                <a:gd name="connsiteX3" fmla="*/ 7620 w 1129377"/>
                <a:gd name="connsiteY3" fmla="*/ 168737 h 306428"/>
                <a:gd name="connsiteX4" fmla="*/ 0 w 1129377"/>
                <a:gd name="connsiteY4" fmla="*/ 161118 h 306428"/>
                <a:gd name="connsiteX5" fmla="*/ 0 w 1129377"/>
                <a:gd name="connsiteY5" fmla="*/ 145300 h 306428"/>
                <a:gd name="connsiteX6" fmla="*/ 7620 w 1129377"/>
                <a:gd name="connsiteY6" fmla="*/ 137680 h 306428"/>
                <a:gd name="connsiteX7" fmla="*/ 1121758 w 1129377"/>
                <a:gd name="connsiteY7" fmla="*/ 132993 h 306428"/>
                <a:gd name="connsiteX8" fmla="*/ 1129377 w 1129377"/>
                <a:gd name="connsiteY8" fmla="*/ 140613 h 306428"/>
                <a:gd name="connsiteX9" fmla="*/ 1129377 w 1129377"/>
                <a:gd name="connsiteY9" fmla="*/ 165805 h 306428"/>
                <a:gd name="connsiteX10" fmla="*/ 1121758 w 1129377"/>
                <a:gd name="connsiteY10" fmla="*/ 173425 h 306428"/>
                <a:gd name="connsiteX11" fmla="*/ 1114138 w 1129377"/>
                <a:gd name="connsiteY11" fmla="*/ 165805 h 306428"/>
                <a:gd name="connsiteX12" fmla="*/ 1114138 w 1129377"/>
                <a:gd name="connsiteY12" fmla="*/ 140613 h 306428"/>
                <a:gd name="connsiteX13" fmla="*/ 1121758 w 1129377"/>
                <a:gd name="connsiteY13" fmla="*/ 132993 h 306428"/>
                <a:gd name="connsiteX14" fmla="*/ 775297 w 1129377"/>
                <a:gd name="connsiteY14" fmla="*/ 132993 h 306428"/>
                <a:gd name="connsiteX15" fmla="*/ 782917 w 1129377"/>
                <a:gd name="connsiteY15" fmla="*/ 140613 h 306428"/>
                <a:gd name="connsiteX16" fmla="*/ 782917 w 1129377"/>
                <a:gd name="connsiteY16" fmla="*/ 165805 h 306428"/>
                <a:gd name="connsiteX17" fmla="*/ 775297 w 1129377"/>
                <a:gd name="connsiteY17" fmla="*/ 173425 h 306428"/>
                <a:gd name="connsiteX18" fmla="*/ 767677 w 1129377"/>
                <a:gd name="connsiteY18" fmla="*/ 165805 h 306428"/>
                <a:gd name="connsiteX19" fmla="*/ 767677 w 1129377"/>
                <a:gd name="connsiteY19" fmla="*/ 140613 h 306428"/>
                <a:gd name="connsiteX20" fmla="*/ 775297 w 1129377"/>
                <a:gd name="connsiteY20" fmla="*/ 132993 h 306428"/>
                <a:gd name="connsiteX21" fmla="*/ 621311 w 1129377"/>
                <a:gd name="connsiteY21" fmla="*/ 132993 h 306428"/>
                <a:gd name="connsiteX22" fmla="*/ 628931 w 1129377"/>
                <a:gd name="connsiteY22" fmla="*/ 140613 h 306428"/>
                <a:gd name="connsiteX23" fmla="*/ 628931 w 1129377"/>
                <a:gd name="connsiteY23" fmla="*/ 165805 h 306428"/>
                <a:gd name="connsiteX24" fmla="*/ 621311 w 1129377"/>
                <a:gd name="connsiteY24" fmla="*/ 173425 h 306428"/>
                <a:gd name="connsiteX25" fmla="*/ 613690 w 1129377"/>
                <a:gd name="connsiteY25" fmla="*/ 165805 h 306428"/>
                <a:gd name="connsiteX26" fmla="*/ 613690 w 1129377"/>
                <a:gd name="connsiteY26" fmla="*/ 140613 h 306428"/>
                <a:gd name="connsiteX27" fmla="*/ 621311 w 1129377"/>
                <a:gd name="connsiteY27" fmla="*/ 132993 h 306428"/>
                <a:gd name="connsiteX28" fmla="*/ 1083270 w 1129377"/>
                <a:gd name="connsiteY28" fmla="*/ 123029 h 306428"/>
                <a:gd name="connsiteX29" fmla="*/ 1090889 w 1129377"/>
                <a:gd name="connsiteY29" fmla="*/ 130649 h 306428"/>
                <a:gd name="connsiteX30" fmla="*/ 1090889 w 1129377"/>
                <a:gd name="connsiteY30" fmla="*/ 175769 h 306428"/>
                <a:gd name="connsiteX31" fmla="*/ 1083270 w 1129377"/>
                <a:gd name="connsiteY31" fmla="*/ 183389 h 306428"/>
                <a:gd name="connsiteX32" fmla="*/ 1075650 w 1129377"/>
                <a:gd name="connsiteY32" fmla="*/ 175769 h 306428"/>
                <a:gd name="connsiteX33" fmla="*/ 1075650 w 1129377"/>
                <a:gd name="connsiteY33" fmla="*/ 130649 h 306428"/>
                <a:gd name="connsiteX34" fmla="*/ 1083270 w 1129377"/>
                <a:gd name="connsiteY34" fmla="*/ 123029 h 306428"/>
                <a:gd name="connsiteX35" fmla="*/ 43866 w 1129377"/>
                <a:gd name="connsiteY35" fmla="*/ 116587 h 306428"/>
                <a:gd name="connsiteX36" fmla="*/ 51486 w 1129377"/>
                <a:gd name="connsiteY36" fmla="*/ 124206 h 306428"/>
                <a:gd name="connsiteX37" fmla="*/ 51486 w 1129377"/>
                <a:gd name="connsiteY37" fmla="*/ 182211 h 306428"/>
                <a:gd name="connsiteX38" fmla="*/ 43866 w 1129377"/>
                <a:gd name="connsiteY38" fmla="*/ 189831 h 306428"/>
                <a:gd name="connsiteX39" fmla="*/ 36246 w 1129377"/>
                <a:gd name="connsiteY39" fmla="*/ 182211 h 306428"/>
                <a:gd name="connsiteX40" fmla="*/ 36246 w 1129377"/>
                <a:gd name="connsiteY40" fmla="*/ 124206 h 306428"/>
                <a:gd name="connsiteX41" fmla="*/ 43866 w 1129377"/>
                <a:gd name="connsiteY41" fmla="*/ 116587 h 306428"/>
                <a:gd name="connsiteX42" fmla="*/ 736798 w 1129377"/>
                <a:gd name="connsiteY42" fmla="*/ 113665 h 306428"/>
                <a:gd name="connsiteX43" fmla="*/ 744418 w 1129377"/>
                <a:gd name="connsiteY43" fmla="*/ 121285 h 306428"/>
                <a:gd name="connsiteX44" fmla="*/ 744418 w 1129377"/>
                <a:gd name="connsiteY44" fmla="*/ 185143 h 306428"/>
                <a:gd name="connsiteX45" fmla="*/ 736798 w 1129377"/>
                <a:gd name="connsiteY45" fmla="*/ 192763 h 306428"/>
                <a:gd name="connsiteX46" fmla="*/ 729178 w 1129377"/>
                <a:gd name="connsiteY46" fmla="*/ 185143 h 306428"/>
                <a:gd name="connsiteX47" fmla="*/ 729178 w 1129377"/>
                <a:gd name="connsiteY47" fmla="*/ 121285 h 306428"/>
                <a:gd name="connsiteX48" fmla="*/ 736798 w 1129377"/>
                <a:gd name="connsiteY48" fmla="*/ 113665 h 306428"/>
                <a:gd name="connsiteX49" fmla="*/ 159353 w 1129377"/>
                <a:gd name="connsiteY49" fmla="*/ 113665 h 306428"/>
                <a:gd name="connsiteX50" fmla="*/ 166973 w 1129377"/>
                <a:gd name="connsiteY50" fmla="*/ 121285 h 306428"/>
                <a:gd name="connsiteX51" fmla="*/ 166973 w 1129377"/>
                <a:gd name="connsiteY51" fmla="*/ 185143 h 306428"/>
                <a:gd name="connsiteX52" fmla="*/ 159353 w 1129377"/>
                <a:gd name="connsiteY52" fmla="*/ 192763 h 306428"/>
                <a:gd name="connsiteX53" fmla="*/ 151733 w 1129377"/>
                <a:gd name="connsiteY53" fmla="*/ 185143 h 306428"/>
                <a:gd name="connsiteX54" fmla="*/ 151733 w 1129377"/>
                <a:gd name="connsiteY54" fmla="*/ 121285 h 306428"/>
                <a:gd name="connsiteX55" fmla="*/ 159353 w 1129377"/>
                <a:gd name="connsiteY55" fmla="*/ 113665 h 306428"/>
                <a:gd name="connsiteX56" fmla="*/ 582811 w 1129377"/>
                <a:gd name="connsiteY56" fmla="*/ 108978 h 306428"/>
                <a:gd name="connsiteX57" fmla="*/ 590432 w 1129377"/>
                <a:gd name="connsiteY57" fmla="*/ 116598 h 306428"/>
                <a:gd name="connsiteX58" fmla="*/ 590432 w 1129377"/>
                <a:gd name="connsiteY58" fmla="*/ 189831 h 306428"/>
                <a:gd name="connsiteX59" fmla="*/ 582811 w 1129377"/>
                <a:gd name="connsiteY59" fmla="*/ 197451 h 306428"/>
                <a:gd name="connsiteX60" fmla="*/ 575192 w 1129377"/>
                <a:gd name="connsiteY60" fmla="*/ 189831 h 306428"/>
                <a:gd name="connsiteX61" fmla="*/ 575192 w 1129377"/>
                <a:gd name="connsiteY61" fmla="*/ 116598 h 306428"/>
                <a:gd name="connsiteX62" fmla="*/ 582811 w 1129377"/>
                <a:gd name="connsiteY62" fmla="*/ 108978 h 306428"/>
                <a:gd name="connsiteX63" fmla="*/ 505824 w 1129377"/>
                <a:gd name="connsiteY63" fmla="*/ 108978 h 306428"/>
                <a:gd name="connsiteX64" fmla="*/ 513444 w 1129377"/>
                <a:gd name="connsiteY64" fmla="*/ 116598 h 306428"/>
                <a:gd name="connsiteX65" fmla="*/ 513444 w 1129377"/>
                <a:gd name="connsiteY65" fmla="*/ 189831 h 306428"/>
                <a:gd name="connsiteX66" fmla="*/ 505824 w 1129377"/>
                <a:gd name="connsiteY66" fmla="*/ 197451 h 306428"/>
                <a:gd name="connsiteX67" fmla="*/ 498204 w 1129377"/>
                <a:gd name="connsiteY67" fmla="*/ 189831 h 306428"/>
                <a:gd name="connsiteX68" fmla="*/ 498204 w 1129377"/>
                <a:gd name="connsiteY68" fmla="*/ 116598 h 306428"/>
                <a:gd name="connsiteX69" fmla="*/ 505824 w 1129377"/>
                <a:gd name="connsiteY69" fmla="*/ 108978 h 306428"/>
                <a:gd name="connsiteX70" fmla="*/ 428826 w 1129377"/>
                <a:gd name="connsiteY70" fmla="*/ 108978 h 306428"/>
                <a:gd name="connsiteX71" fmla="*/ 436446 w 1129377"/>
                <a:gd name="connsiteY71" fmla="*/ 116598 h 306428"/>
                <a:gd name="connsiteX72" fmla="*/ 436446 w 1129377"/>
                <a:gd name="connsiteY72" fmla="*/ 189831 h 306428"/>
                <a:gd name="connsiteX73" fmla="*/ 428826 w 1129377"/>
                <a:gd name="connsiteY73" fmla="*/ 197451 h 306428"/>
                <a:gd name="connsiteX74" fmla="*/ 421206 w 1129377"/>
                <a:gd name="connsiteY74" fmla="*/ 189831 h 306428"/>
                <a:gd name="connsiteX75" fmla="*/ 421206 w 1129377"/>
                <a:gd name="connsiteY75" fmla="*/ 116598 h 306428"/>
                <a:gd name="connsiteX76" fmla="*/ 428826 w 1129377"/>
                <a:gd name="connsiteY76" fmla="*/ 108978 h 306428"/>
                <a:gd name="connsiteX77" fmla="*/ 274839 w 1129377"/>
                <a:gd name="connsiteY77" fmla="*/ 108978 h 306428"/>
                <a:gd name="connsiteX78" fmla="*/ 282459 w 1129377"/>
                <a:gd name="connsiteY78" fmla="*/ 116598 h 306428"/>
                <a:gd name="connsiteX79" fmla="*/ 282459 w 1129377"/>
                <a:gd name="connsiteY79" fmla="*/ 189831 h 306428"/>
                <a:gd name="connsiteX80" fmla="*/ 274839 w 1129377"/>
                <a:gd name="connsiteY80" fmla="*/ 197451 h 306428"/>
                <a:gd name="connsiteX81" fmla="*/ 267220 w 1129377"/>
                <a:gd name="connsiteY81" fmla="*/ 189831 h 306428"/>
                <a:gd name="connsiteX82" fmla="*/ 267220 w 1129377"/>
                <a:gd name="connsiteY82" fmla="*/ 116598 h 306428"/>
                <a:gd name="connsiteX83" fmla="*/ 274839 w 1129377"/>
                <a:gd name="connsiteY83" fmla="*/ 108978 h 306428"/>
                <a:gd name="connsiteX84" fmla="*/ 659799 w 1129377"/>
                <a:gd name="connsiteY84" fmla="*/ 100180 h 306428"/>
                <a:gd name="connsiteX85" fmla="*/ 667419 w 1129377"/>
                <a:gd name="connsiteY85" fmla="*/ 107800 h 306428"/>
                <a:gd name="connsiteX86" fmla="*/ 667419 w 1129377"/>
                <a:gd name="connsiteY86" fmla="*/ 198617 h 306428"/>
                <a:gd name="connsiteX87" fmla="*/ 659799 w 1129377"/>
                <a:gd name="connsiteY87" fmla="*/ 206237 h 306428"/>
                <a:gd name="connsiteX88" fmla="*/ 652179 w 1129377"/>
                <a:gd name="connsiteY88" fmla="*/ 198617 h 306428"/>
                <a:gd name="connsiteX89" fmla="*/ 652179 w 1129377"/>
                <a:gd name="connsiteY89" fmla="*/ 107800 h 306428"/>
                <a:gd name="connsiteX90" fmla="*/ 659799 w 1129377"/>
                <a:gd name="connsiteY90" fmla="*/ 100180 h 306428"/>
                <a:gd name="connsiteX91" fmla="*/ 390326 w 1129377"/>
                <a:gd name="connsiteY91" fmla="*/ 97259 h 306428"/>
                <a:gd name="connsiteX92" fmla="*/ 397946 w 1129377"/>
                <a:gd name="connsiteY92" fmla="*/ 104878 h 306428"/>
                <a:gd name="connsiteX93" fmla="*/ 397946 w 1129377"/>
                <a:gd name="connsiteY93" fmla="*/ 201549 h 306428"/>
                <a:gd name="connsiteX94" fmla="*/ 390326 w 1129377"/>
                <a:gd name="connsiteY94" fmla="*/ 209169 h 306428"/>
                <a:gd name="connsiteX95" fmla="*/ 382707 w 1129377"/>
                <a:gd name="connsiteY95" fmla="*/ 201549 h 306428"/>
                <a:gd name="connsiteX96" fmla="*/ 382707 w 1129377"/>
                <a:gd name="connsiteY96" fmla="*/ 104878 h 306428"/>
                <a:gd name="connsiteX97" fmla="*/ 390326 w 1129377"/>
                <a:gd name="connsiteY97" fmla="*/ 97259 h 306428"/>
                <a:gd name="connsiteX98" fmla="*/ 1044770 w 1129377"/>
                <a:gd name="connsiteY98" fmla="*/ 84952 h 306428"/>
                <a:gd name="connsiteX99" fmla="*/ 1052390 w 1129377"/>
                <a:gd name="connsiteY99" fmla="*/ 92572 h 306428"/>
                <a:gd name="connsiteX100" fmla="*/ 1052390 w 1129377"/>
                <a:gd name="connsiteY100" fmla="*/ 213857 h 306428"/>
                <a:gd name="connsiteX101" fmla="*/ 1044770 w 1129377"/>
                <a:gd name="connsiteY101" fmla="*/ 221466 h 306428"/>
                <a:gd name="connsiteX102" fmla="*/ 1037150 w 1129377"/>
                <a:gd name="connsiteY102" fmla="*/ 213846 h 306428"/>
                <a:gd name="connsiteX103" fmla="*/ 1037150 w 1129377"/>
                <a:gd name="connsiteY103" fmla="*/ 92572 h 306428"/>
                <a:gd name="connsiteX104" fmla="*/ 1044770 w 1129377"/>
                <a:gd name="connsiteY104" fmla="*/ 84952 h 306428"/>
                <a:gd name="connsiteX105" fmla="*/ 698298 w 1129377"/>
                <a:gd name="connsiteY105" fmla="*/ 80853 h 306428"/>
                <a:gd name="connsiteX106" fmla="*/ 705918 w 1129377"/>
                <a:gd name="connsiteY106" fmla="*/ 88473 h 306428"/>
                <a:gd name="connsiteX107" fmla="*/ 705918 w 1129377"/>
                <a:gd name="connsiteY107" fmla="*/ 217955 h 306428"/>
                <a:gd name="connsiteX108" fmla="*/ 698298 w 1129377"/>
                <a:gd name="connsiteY108" fmla="*/ 225575 h 306428"/>
                <a:gd name="connsiteX109" fmla="*/ 690678 w 1129377"/>
                <a:gd name="connsiteY109" fmla="*/ 217955 h 306428"/>
                <a:gd name="connsiteX110" fmla="*/ 690678 w 1129377"/>
                <a:gd name="connsiteY110" fmla="*/ 88473 h 306428"/>
                <a:gd name="connsiteX111" fmla="*/ 698298 w 1129377"/>
                <a:gd name="connsiteY111" fmla="*/ 80853 h 306428"/>
                <a:gd name="connsiteX112" fmla="*/ 967771 w 1129377"/>
                <a:gd name="connsiteY112" fmla="*/ 75577 h 306428"/>
                <a:gd name="connsiteX113" fmla="*/ 975391 w 1129377"/>
                <a:gd name="connsiteY113" fmla="*/ 83197 h 306428"/>
                <a:gd name="connsiteX114" fmla="*/ 975391 w 1129377"/>
                <a:gd name="connsiteY114" fmla="*/ 223231 h 306428"/>
                <a:gd name="connsiteX115" fmla="*/ 967771 w 1129377"/>
                <a:gd name="connsiteY115" fmla="*/ 230840 h 306428"/>
                <a:gd name="connsiteX116" fmla="*/ 960152 w 1129377"/>
                <a:gd name="connsiteY116" fmla="*/ 223220 h 306428"/>
                <a:gd name="connsiteX117" fmla="*/ 960152 w 1129377"/>
                <a:gd name="connsiteY117" fmla="*/ 83197 h 306428"/>
                <a:gd name="connsiteX118" fmla="*/ 967771 w 1129377"/>
                <a:gd name="connsiteY118" fmla="*/ 75577 h 306428"/>
                <a:gd name="connsiteX119" fmla="*/ 813785 w 1129377"/>
                <a:gd name="connsiteY119" fmla="*/ 75577 h 306428"/>
                <a:gd name="connsiteX120" fmla="*/ 821405 w 1129377"/>
                <a:gd name="connsiteY120" fmla="*/ 83197 h 306428"/>
                <a:gd name="connsiteX121" fmla="*/ 821405 w 1129377"/>
                <a:gd name="connsiteY121" fmla="*/ 223231 h 306428"/>
                <a:gd name="connsiteX122" fmla="*/ 813785 w 1129377"/>
                <a:gd name="connsiteY122" fmla="*/ 230840 h 306428"/>
                <a:gd name="connsiteX123" fmla="*/ 806165 w 1129377"/>
                <a:gd name="connsiteY123" fmla="*/ 223220 h 306428"/>
                <a:gd name="connsiteX124" fmla="*/ 806165 w 1129377"/>
                <a:gd name="connsiteY124" fmla="*/ 83197 h 306428"/>
                <a:gd name="connsiteX125" fmla="*/ 813785 w 1129377"/>
                <a:gd name="connsiteY125" fmla="*/ 75577 h 306428"/>
                <a:gd name="connsiteX126" fmla="*/ 313338 w 1129377"/>
                <a:gd name="connsiteY126" fmla="*/ 75577 h 306428"/>
                <a:gd name="connsiteX127" fmla="*/ 320958 w 1129377"/>
                <a:gd name="connsiteY127" fmla="*/ 83197 h 306428"/>
                <a:gd name="connsiteX128" fmla="*/ 320958 w 1129377"/>
                <a:gd name="connsiteY128" fmla="*/ 223231 h 306428"/>
                <a:gd name="connsiteX129" fmla="*/ 313338 w 1129377"/>
                <a:gd name="connsiteY129" fmla="*/ 230840 h 306428"/>
                <a:gd name="connsiteX130" fmla="*/ 305718 w 1129377"/>
                <a:gd name="connsiteY130" fmla="*/ 223220 h 306428"/>
                <a:gd name="connsiteX131" fmla="*/ 305718 w 1129377"/>
                <a:gd name="connsiteY131" fmla="*/ 83197 h 306428"/>
                <a:gd name="connsiteX132" fmla="*/ 313338 w 1129377"/>
                <a:gd name="connsiteY132" fmla="*/ 75577 h 306428"/>
                <a:gd name="connsiteX133" fmla="*/ 544313 w 1129377"/>
                <a:gd name="connsiteY133" fmla="*/ 60348 h 306428"/>
                <a:gd name="connsiteX134" fmla="*/ 551933 w 1129377"/>
                <a:gd name="connsiteY134" fmla="*/ 67968 h 306428"/>
                <a:gd name="connsiteX135" fmla="*/ 551933 w 1129377"/>
                <a:gd name="connsiteY135" fmla="*/ 238460 h 306428"/>
                <a:gd name="connsiteX136" fmla="*/ 544313 w 1129377"/>
                <a:gd name="connsiteY136" fmla="*/ 246080 h 306428"/>
                <a:gd name="connsiteX137" fmla="*/ 536694 w 1129377"/>
                <a:gd name="connsiteY137" fmla="*/ 238460 h 306428"/>
                <a:gd name="connsiteX138" fmla="*/ 536694 w 1129377"/>
                <a:gd name="connsiteY138" fmla="*/ 67968 h 306428"/>
                <a:gd name="connsiteX139" fmla="*/ 544313 w 1129377"/>
                <a:gd name="connsiteY139" fmla="*/ 60348 h 306428"/>
                <a:gd name="connsiteX140" fmla="*/ 467325 w 1129377"/>
                <a:gd name="connsiteY140" fmla="*/ 60348 h 306428"/>
                <a:gd name="connsiteX141" fmla="*/ 474945 w 1129377"/>
                <a:gd name="connsiteY141" fmla="*/ 67968 h 306428"/>
                <a:gd name="connsiteX142" fmla="*/ 474945 w 1129377"/>
                <a:gd name="connsiteY142" fmla="*/ 238460 h 306428"/>
                <a:gd name="connsiteX143" fmla="*/ 467325 w 1129377"/>
                <a:gd name="connsiteY143" fmla="*/ 246080 h 306428"/>
                <a:gd name="connsiteX144" fmla="*/ 459706 w 1129377"/>
                <a:gd name="connsiteY144" fmla="*/ 238460 h 306428"/>
                <a:gd name="connsiteX145" fmla="*/ 459706 w 1129377"/>
                <a:gd name="connsiteY145" fmla="*/ 67968 h 306428"/>
                <a:gd name="connsiteX146" fmla="*/ 467325 w 1129377"/>
                <a:gd name="connsiteY146" fmla="*/ 60348 h 306428"/>
                <a:gd name="connsiteX147" fmla="*/ 929283 w 1129377"/>
                <a:gd name="connsiteY147" fmla="*/ 56827 h 306428"/>
                <a:gd name="connsiteX148" fmla="*/ 936903 w 1129377"/>
                <a:gd name="connsiteY148" fmla="*/ 64447 h 306428"/>
                <a:gd name="connsiteX149" fmla="*/ 936903 w 1129377"/>
                <a:gd name="connsiteY149" fmla="*/ 241970 h 306428"/>
                <a:gd name="connsiteX150" fmla="*/ 929283 w 1129377"/>
                <a:gd name="connsiteY150" fmla="*/ 249590 h 306428"/>
                <a:gd name="connsiteX151" fmla="*/ 921663 w 1129377"/>
                <a:gd name="connsiteY151" fmla="*/ 241970 h 306428"/>
                <a:gd name="connsiteX152" fmla="*/ 921663 w 1129377"/>
                <a:gd name="connsiteY152" fmla="*/ 64447 h 306428"/>
                <a:gd name="connsiteX153" fmla="*/ 929283 w 1129377"/>
                <a:gd name="connsiteY153" fmla="*/ 56827 h 306428"/>
                <a:gd name="connsiteX154" fmla="*/ 852285 w 1129377"/>
                <a:gd name="connsiteY154" fmla="*/ 56827 h 306428"/>
                <a:gd name="connsiteX155" fmla="*/ 859905 w 1129377"/>
                <a:gd name="connsiteY155" fmla="*/ 64447 h 306428"/>
                <a:gd name="connsiteX156" fmla="*/ 859905 w 1129377"/>
                <a:gd name="connsiteY156" fmla="*/ 241970 h 306428"/>
                <a:gd name="connsiteX157" fmla="*/ 852285 w 1129377"/>
                <a:gd name="connsiteY157" fmla="*/ 249590 h 306428"/>
                <a:gd name="connsiteX158" fmla="*/ 844665 w 1129377"/>
                <a:gd name="connsiteY158" fmla="*/ 241970 h 306428"/>
                <a:gd name="connsiteX159" fmla="*/ 844665 w 1129377"/>
                <a:gd name="connsiteY159" fmla="*/ 64447 h 306428"/>
                <a:gd name="connsiteX160" fmla="*/ 852285 w 1129377"/>
                <a:gd name="connsiteY160" fmla="*/ 56827 h 306428"/>
                <a:gd name="connsiteX161" fmla="*/ 236340 w 1129377"/>
                <a:gd name="connsiteY161" fmla="*/ 56827 h 306428"/>
                <a:gd name="connsiteX162" fmla="*/ 243959 w 1129377"/>
                <a:gd name="connsiteY162" fmla="*/ 64447 h 306428"/>
                <a:gd name="connsiteX163" fmla="*/ 243959 w 1129377"/>
                <a:gd name="connsiteY163" fmla="*/ 241970 h 306428"/>
                <a:gd name="connsiteX164" fmla="*/ 236340 w 1129377"/>
                <a:gd name="connsiteY164" fmla="*/ 249590 h 306428"/>
                <a:gd name="connsiteX165" fmla="*/ 228719 w 1129377"/>
                <a:gd name="connsiteY165" fmla="*/ 241970 h 306428"/>
                <a:gd name="connsiteX166" fmla="*/ 228719 w 1129377"/>
                <a:gd name="connsiteY166" fmla="*/ 64447 h 306428"/>
                <a:gd name="connsiteX167" fmla="*/ 236340 w 1129377"/>
                <a:gd name="connsiteY167" fmla="*/ 56827 h 306428"/>
                <a:gd name="connsiteX168" fmla="*/ 120854 w 1129377"/>
                <a:gd name="connsiteY168" fmla="*/ 50974 h 306428"/>
                <a:gd name="connsiteX169" fmla="*/ 128473 w 1129377"/>
                <a:gd name="connsiteY169" fmla="*/ 58594 h 306428"/>
                <a:gd name="connsiteX170" fmla="*/ 128473 w 1129377"/>
                <a:gd name="connsiteY170" fmla="*/ 247836 h 306428"/>
                <a:gd name="connsiteX171" fmla="*/ 120854 w 1129377"/>
                <a:gd name="connsiteY171" fmla="*/ 255455 h 306428"/>
                <a:gd name="connsiteX172" fmla="*/ 113234 w 1129377"/>
                <a:gd name="connsiteY172" fmla="*/ 247836 h 306428"/>
                <a:gd name="connsiteX173" fmla="*/ 113234 w 1129377"/>
                <a:gd name="connsiteY173" fmla="*/ 58594 h 306428"/>
                <a:gd name="connsiteX174" fmla="*/ 120854 w 1129377"/>
                <a:gd name="connsiteY174" fmla="*/ 50974 h 306428"/>
                <a:gd name="connsiteX175" fmla="*/ 1006271 w 1129377"/>
                <a:gd name="connsiteY175" fmla="*/ 12885 h 306428"/>
                <a:gd name="connsiteX176" fmla="*/ 1013890 w 1129377"/>
                <a:gd name="connsiteY176" fmla="*/ 20504 h 306428"/>
                <a:gd name="connsiteX177" fmla="*/ 1013890 w 1129377"/>
                <a:gd name="connsiteY177" fmla="*/ 285923 h 306428"/>
                <a:gd name="connsiteX178" fmla="*/ 1006271 w 1129377"/>
                <a:gd name="connsiteY178" fmla="*/ 293532 h 306428"/>
                <a:gd name="connsiteX179" fmla="*/ 998651 w 1129377"/>
                <a:gd name="connsiteY179" fmla="*/ 285913 h 306428"/>
                <a:gd name="connsiteX180" fmla="*/ 998651 w 1129377"/>
                <a:gd name="connsiteY180" fmla="*/ 20504 h 306428"/>
                <a:gd name="connsiteX181" fmla="*/ 1006271 w 1129377"/>
                <a:gd name="connsiteY181" fmla="*/ 12885 h 306428"/>
                <a:gd name="connsiteX182" fmla="*/ 351838 w 1129377"/>
                <a:gd name="connsiteY182" fmla="*/ 12885 h 306428"/>
                <a:gd name="connsiteX183" fmla="*/ 359458 w 1129377"/>
                <a:gd name="connsiteY183" fmla="*/ 20504 h 306428"/>
                <a:gd name="connsiteX184" fmla="*/ 359458 w 1129377"/>
                <a:gd name="connsiteY184" fmla="*/ 285923 h 306428"/>
                <a:gd name="connsiteX185" fmla="*/ 351838 w 1129377"/>
                <a:gd name="connsiteY185" fmla="*/ 293532 h 306428"/>
                <a:gd name="connsiteX186" fmla="*/ 344219 w 1129377"/>
                <a:gd name="connsiteY186" fmla="*/ 285913 h 306428"/>
                <a:gd name="connsiteX187" fmla="*/ 344219 w 1129377"/>
                <a:gd name="connsiteY187" fmla="*/ 20504 h 306428"/>
                <a:gd name="connsiteX188" fmla="*/ 351838 w 1129377"/>
                <a:gd name="connsiteY188" fmla="*/ 12885 h 306428"/>
                <a:gd name="connsiteX189" fmla="*/ 82354 w 1129377"/>
                <a:gd name="connsiteY189" fmla="*/ 10542 h 306428"/>
                <a:gd name="connsiteX190" fmla="*/ 89974 w 1129377"/>
                <a:gd name="connsiteY190" fmla="*/ 18162 h 306428"/>
                <a:gd name="connsiteX191" fmla="*/ 89974 w 1129377"/>
                <a:gd name="connsiteY191" fmla="*/ 288257 h 306428"/>
                <a:gd name="connsiteX192" fmla="*/ 82354 w 1129377"/>
                <a:gd name="connsiteY192" fmla="*/ 295876 h 306428"/>
                <a:gd name="connsiteX193" fmla="*/ 74734 w 1129377"/>
                <a:gd name="connsiteY193" fmla="*/ 288257 h 306428"/>
                <a:gd name="connsiteX194" fmla="*/ 74734 w 1129377"/>
                <a:gd name="connsiteY194" fmla="*/ 18162 h 306428"/>
                <a:gd name="connsiteX195" fmla="*/ 82354 w 1129377"/>
                <a:gd name="connsiteY195" fmla="*/ 10542 h 306428"/>
                <a:gd name="connsiteX196" fmla="*/ 890784 w 1129377"/>
                <a:gd name="connsiteY196" fmla="*/ 9375 h 306428"/>
                <a:gd name="connsiteX197" fmla="*/ 898404 w 1129377"/>
                <a:gd name="connsiteY197" fmla="*/ 16995 h 306428"/>
                <a:gd name="connsiteX198" fmla="*/ 898404 w 1129377"/>
                <a:gd name="connsiteY198" fmla="*/ 289434 h 306428"/>
                <a:gd name="connsiteX199" fmla="*/ 890784 w 1129377"/>
                <a:gd name="connsiteY199" fmla="*/ 297053 h 306428"/>
                <a:gd name="connsiteX200" fmla="*/ 883164 w 1129377"/>
                <a:gd name="connsiteY200" fmla="*/ 289434 h 306428"/>
                <a:gd name="connsiteX201" fmla="*/ 883164 w 1129377"/>
                <a:gd name="connsiteY201" fmla="*/ 16995 h 306428"/>
                <a:gd name="connsiteX202" fmla="*/ 890784 w 1129377"/>
                <a:gd name="connsiteY202" fmla="*/ 9375 h 306428"/>
                <a:gd name="connsiteX203" fmla="*/ 197852 w 1129377"/>
                <a:gd name="connsiteY203" fmla="*/ 0 h 306428"/>
                <a:gd name="connsiteX204" fmla="*/ 205472 w 1129377"/>
                <a:gd name="connsiteY204" fmla="*/ 7620 h 306428"/>
                <a:gd name="connsiteX205" fmla="*/ 205472 w 1129377"/>
                <a:gd name="connsiteY205" fmla="*/ 298808 h 306428"/>
                <a:gd name="connsiteX206" fmla="*/ 197852 w 1129377"/>
                <a:gd name="connsiteY206" fmla="*/ 306428 h 306428"/>
                <a:gd name="connsiteX207" fmla="*/ 190233 w 1129377"/>
                <a:gd name="connsiteY207" fmla="*/ 298808 h 306428"/>
                <a:gd name="connsiteX208" fmla="*/ 190233 w 1129377"/>
                <a:gd name="connsiteY208" fmla="*/ 7620 h 306428"/>
                <a:gd name="connsiteX209" fmla="*/ 197852 w 1129377"/>
                <a:gd name="connsiteY209" fmla="*/ 0 h 30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1129377" h="306428">
                  <a:moveTo>
                    <a:pt x="7620" y="137680"/>
                  </a:moveTo>
                  <a:cubicBezTo>
                    <a:pt x="11830" y="137680"/>
                    <a:pt x="15240" y="141090"/>
                    <a:pt x="15240" y="145300"/>
                  </a:cubicBezTo>
                  <a:lnTo>
                    <a:pt x="15240" y="161118"/>
                  </a:lnTo>
                  <a:cubicBezTo>
                    <a:pt x="15240" y="165327"/>
                    <a:pt x="11830" y="168737"/>
                    <a:pt x="7620" y="168737"/>
                  </a:cubicBezTo>
                  <a:cubicBezTo>
                    <a:pt x="3410" y="168737"/>
                    <a:pt x="0" y="165327"/>
                    <a:pt x="0" y="161118"/>
                  </a:cubicBezTo>
                  <a:lnTo>
                    <a:pt x="0" y="145300"/>
                  </a:lnTo>
                  <a:cubicBezTo>
                    <a:pt x="0" y="141090"/>
                    <a:pt x="3410" y="137680"/>
                    <a:pt x="7620" y="137680"/>
                  </a:cubicBezTo>
                  <a:close/>
                  <a:moveTo>
                    <a:pt x="1121758" y="132993"/>
                  </a:moveTo>
                  <a:cubicBezTo>
                    <a:pt x="1125967" y="132993"/>
                    <a:pt x="1129377" y="136403"/>
                    <a:pt x="1129377" y="140613"/>
                  </a:cubicBezTo>
                  <a:lnTo>
                    <a:pt x="1129377" y="165805"/>
                  </a:lnTo>
                  <a:cubicBezTo>
                    <a:pt x="1129377" y="170015"/>
                    <a:pt x="1125967" y="173425"/>
                    <a:pt x="1121758" y="173425"/>
                  </a:cubicBezTo>
                  <a:cubicBezTo>
                    <a:pt x="1117548" y="173425"/>
                    <a:pt x="1114138" y="170015"/>
                    <a:pt x="1114138" y="165805"/>
                  </a:cubicBezTo>
                  <a:lnTo>
                    <a:pt x="1114138" y="140613"/>
                  </a:lnTo>
                  <a:cubicBezTo>
                    <a:pt x="1114138" y="136403"/>
                    <a:pt x="1117548" y="132993"/>
                    <a:pt x="1121758" y="132993"/>
                  </a:cubicBezTo>
                  <a:close/>
                  <a:moveTo>
                    <a:pt x="775297" y="132993"/>
                  </a:moveTo>
                  <a:cubicBezTo>
                    <a:pt x="779507" y="132993"/>
                    <a:pt x="782917" y="136403"/>
                    <a:pt x="782917" y="140613"/>
                  </a:cubicBezTo>
                  <a:lnTo>
                    <a:pt x="782917" y="165805"/>
                  </a:lnTo>
                  <a:cubicBezTo>
                    <a:pt x="782906" y="170015"/>
                    <a:pt x="779496" y="173425"/>
                    <a:pt x="775297" y="173425"/>
                  </a:cubicBezTo>
                  <a:cubicBezTo>
                    <a:pt x="771087" y="173425"/>
                    <a:pt x="767677" y="170015"/>
                    <a:pt x="767677" y="165805"/>
                  </a:cubicBezTo>
                  <a:lnTo>
                    <a:pt x="767677" y="140613"/>
                  </a:lnTo>
                  <a:cubicBezTo>
                    <a:pt x="767677" y="136403"/>
                    <a:pt x="771087" y="132993"/>
                    <a:pt x="775297" y="132993"/>
                  </a:cubicBezTo>
                  <a:close/>
                  <a:moveTo>
                    <a:pt x="621311" y="132993"/>
                  </a:moveTo>
                  <a:cubicBezTo>
                    <a:pt x="625520" y="132993"/>
                    <a:pt x="628931" y="136403"/>
                    <a:pt x="628931" y="140613"/>
                  </a:cubicBezTo>
                  <a:lnTo>
                    <a:pt x="628931" y="165805"/>
                  </a:lnTo>
                  <a:cubicBezTo>
                    <a:pt x="628920" y="170015"/>
                    <a:pt x="625509" y="173425"/>
                    <a:pt x="621311" y="173425"/>
                  </a:cubicBezTo>
                  <a:cubicBezTo>
                    <a:pt x="617101" y="173425"/>
                    <a:pt x="613690" y="170015"/>
                    <a:pt x="613690" y="165805"/>
                  </a:cubicBezTo>
                  <a:lnTo>
                    <a:pt x="613690" y="140613"/>
                  </a:lnTo>
                  <a:cubicBezTo>
                    <a:pt x="613690" y="136403"/>
                    <a:pt x="617101" y="132993"/>
                    <a:pt x="621311" y="132993"/>
                  </a:cubicBezTo>
                  <a:close/>
                  <a:moveTo>
                    <a:pt x="1083270" y="123029"/>
                  </a:moveTo>
                  <a:cubicBezTo>
                    <a:pt x="1087479" y="123029"/>
                    <a:pt x="1090889" y="126439"/>
                    <a:pt x="1090889" y="130649"/>
                  </a:cubicBezTo>
                  <a:lnTo>
                    <a:pt x="1090889" y="175769"/>
                  </a:lnTo>
                  <a:cubicBezTo>
                    <a:pt x="1090878" y="179978"/>
                    <a:pt x="1087468" y="183389"/>
                    <a:pt x="1083270" y="183389"/>
                  </a:cubicBezTo>
                  <a:cubicBezTo>
                    <a:pt x="1079060" y="183389"/>
                    <a:pt x="1075650" y="179978"/>
                    <a:pt x="1075650" y="175769"/>
                  </a:cubicBezTo>
                  <a:lnTo>
                    <a:pt x="1075650" y="130649"/>
                  </a:lnTo>
                  <a:cubicBezTo>
                    <a:pt x="1075650" y="126439"/>
                    <a:pt x="1079060" y="123029"/>
                    <a:pt x="1083270" y="123029"/>
                  </a:cubicBezTo>
                  <a:close/>
                  <a:moveTo>
                    <a:pt x="43866" y="116587"/>
                  </a:moveTo>
                  <a:cubicBezTo>
                    <a:pt x="48076" y="116587"/>
                    <a:pt x="51486" y="119997"/>
                    <a:pt x="51486" y="124206"/>
                  </a:cubicBezTo>
                  <a:lnTo>
                    <a:pt x="51486" y="182211"/>
                  </a:lnTo>
                  <a:cubicBezTo>
                    <a:pt x="51474" y="186421"/>
                    <a:pt x="48065" y="189831"/>
                    <a:pt x="43866" y="189831"/>
                  </a:cubicBezTo>
                  <a:cubicBezTo>
                    <a:pt x="39657" y="189831"/>
                    <a:pt x="36246" y="186421"/>
                    <a:pt x="36246" y="182211"/>
                  </a:cubicBezTo>
                  <a:lnTo>
                    <a:pt x="36246" y="124206"/>
                  </a:lnTo>
                  <a:cubicBezTo>
                    <a:pt x="36246" y="119997"/>
                    <a:pt x="39657" y="116587"/>
                    <a:pt x="43866" y="116587"/>
                  </a:cubicBezTo>
                  <a:close/>
                  <a:moveTo>
                    <a:pt x="736798" y="113665"/>
                  </a:moveTo>
                  <a:cubicBezTo>
                    <a:pt x="741008" y="113665"/>
                    <a:pt x="744418" y="117075"/>
                    <a:pt x="744418" y="121285"/>
                  </a:cubicBezTo>
                  <a:lnTo>
                    <a:pt x="744418" y="185143"/>
                  </a:lnTo>
                  <a:cubicBezTo>
                    <a:pt x="744418" y="189353"/>
                    <a:pt x="741008" y="192763"/>
                    <a:pt x="736798" y="192763"/>
                  </a:cubicBezTo>
                  <a:cubicBezTo>
                    <a:pt x="732588" y="192763"/>
                    <a:pt x="729178" y="189353"/>
                    <a:pt x="729178" y="185143"/>
                  </a:cubicBezTo>
                  <a:lnTo>
                    <a:pt x="729178" y="121285"/>
                  </a:lnTo>
                  <a:cubicBezTo>
                    <a:pt x="729178" y="117075"/>
                    <a:pt x="732588" y="113665"/>
                    <a:pt x="736798" y="113665"/>
                  </a:cubicBezTo>
                  <a:close/>
                  <a:moveTo>
                    <a:pt x="159353" y="113665"/>
                  </a:moveTo>
                  <a:cubicBezTo>
                    <a:pt x="163562" y="113665"/>
                    <a:pt x="166973" y="117075"/>
                    <a:pt x="166973" y="121285"/>
                  </a:cubicBezTo>
                  <a:lnTo>
                    <a:pt x="166973" y="185143"/>
                  </a:lnTo>
                  <a:cubicBezTo>
                    <a:pt x="166973" y="189353"/>
                    <a:pt x="163562" y="192763"/>
                    <a:pt x="159353" y="192763"/>
                  </a:cubicBezTo>
                  <a:cubicBezTo>
                    <a:pt x="155143" y="192763"/>
                    <a:pt x="151733" y="189353"/>
                    <a:pt x="151733" y="185143"/>
                  </a:cubicBezTo>
                  <a:lnTo>
                    <a:pt x="151733" y="121285"/>
                  </a:lnTo>
                  <a:cubicBezTo>
                    <a:pt x="151733" y="117075"/>
                    <a:pt x="155143" y="113665"/>
                    <a:pt x="159353" y="113665"/>
                  </a:cubicBezTo>
                  <a:close/>
                  <a:moveTo>
                    <a:pt x="582811" y="108978"/>
                  </a:moveTo>
                  <a:cubicBezTo>
                    <a:pt x="587021" y="108978"/>
                    <a:pt x="590432" y="112388"/>
                    <a:pt x="590432" y="116598"/>
                  </a:cubicBezTo>
                  <a:lnTo>
                    <a:pt x="590432" y="189831"/>
                  </a:lnTo>
                  <a:cubicBezTo>
                    <a:pt x="590432" y="194041"/>
                    <a:pt x="587021" y="197451"/>
                    <a:pt x="582811" y="197451"/>
                  </a:cubicBezTo>
                  <a:cubicBezTo>
                    <a:pt x="578602" y="197451"/>
                    <a:pt x="575192" y="194041"/>
                    <a:pt x="575192" y="189831"/>
                  </a:cubicBezTo>
                  <a:lnTo>
                    <a:pt x="575192" y="116598"/>
                  </a:lnTo>
                  <a:cubicBezTo>
                    <a:pt x="575192" y="112388"/>
                    <a:pt x="578602" y="108978"/>
                    <a:pt x="582811" y="108978"/>
                  </a:cubicBezTo>
                  <a:close/>
                  <a:moveTo>
                    <a:pt x="505824" y="108978"/>
                  </a:moveTo>
                  <a:cubicBezTo>
                    <a:pt x="510034" y="108978"/>
                    <a:pt x="513444" y="112388"/>
                    <a:pt x="513444" y="116598"/>
                  </a:cubicBezTo>
                  <a:lnTo>
                    <a:pt x="513444" y="189831"/>
                  </a:lnTo>
                  <a:cubicBezTo>
                    <a:pt x="513433" y="194041"/>
                    <a:pt x="510023" y="197451"/>
                    <a:pt x="505824" y="197451"/>
                  </a:cubicBezTo>
                  <a:cubicBezTo>
                    <a:pt x="501615" y="197451"/>
                    <a:pt x="498204" y="194041"/>
                    <a:pt x="498204" y="189831"/>
                  </a:cubicBezTo>
                  <a:lnTo>
                    <a:pt x="498204" y="116598"/>
                  </a:lnTo>
                  <a:cubicBezTo>
                    <a:pt x="498204" y="112388"/>
                    <a:pt x="501615" y="108978"/>
                    <a:pt x="505824" y="108978"/>
                  </a:cubicBezTo>
                  <a:close/>
                  <a:moveTo>
                    <a:pt x="428826" y="108978"/>
                  </a:moveTo>
                  <a:cubicBezTo>
                    <a:pt x="433036" y="108978"/>
                    <a:pt x="436446" y="112388"/>
                    <a:pt x="436446" y="116598"/>
                  </a:cubicBezTo>
                  <a:lnTo>
                    <a:pt x="436446" y="189831"/>
                  </a:lnTo>
                  <a:cubicBezTo>
                    <a:pt x="436446" y="194041"/>
                    <a:pt x="433036" y="197451"/>
                    <a:pt x="428826" y="197451"/>
                  </a:cubicBezTo>
                  <a:cubicBezTo>
                    <a:pt x="424617" y="197451"/>
                    <a:pt x="421206" y="194041"/>
                    <a:pt x="421206" y="189831"/>
                  </a:cubicBezTo>
                  <a:lnTo>
                    <a:pt x="421206" y="116598"/>
                  </a:lnTo>
                  <a:cubicBezTo>
                    <a:pt x="421206" y="112388"/>
                    <a:pt x="424617" y="108978"/>
                    <a:pt x="428826" y="108978"/>
                  </a:cubicBezTo>
                  <a:close/>
                  <a:moveTo>
                    <a:pt x="274839" y="108978"/>
                  </a:moveTo>
                  <a:cubicBezTo>
                    <a:pt x="279049" y="108978"/>
                    <a:pt x="282459" y="112388"/>
                    <a:pt x="282459" y="116598"/>
                  </a:cubicBezTo>
                  <a:lnTo>
                    <a:pt x="282459" y="189831"/>
                  </a:lnTo>
                  <a:cubicBezTo>
                    <a:pt x="282459" y="194041"/>
                    <a:pt x="279049" y="197451"/>
                    <a:pt x="274839" y="197451"/>
                  </a:cubicBezTo>
                  <a:cubicBezTo>
                    <a:pt x="270629" y="197451"/>
                    <a:pt x="267220" y="194041"/>
                    <a:pt x="267220" y="189831"/>
                  </a:cubicBezTo>
                  <a:lnTo>
                    <a:pt x="267220" y="116598"/>
                  </a:lnTo>
                  <a:cubicBezTo>
                    <a:pt x="267220" y="112388"/>
                    <a:pt x="270629" y="108978"/>
                    <a:pt x="274839" y="108978"/>
                  </a:cubicBezTo>
                  <a:close/>
                  <a:moveTo>
                    <a:pt x="659799" y="100180"/>
                  </a:moveTo>
                  <a:cubicBezTo>
                    <a:pt x="664009" y="100180"/>
                    <a:pt x="667419" y="103591"/>
                    <a:pt x="667419" y="107800"/>
                  </a:cubicBezTo>
                  <a:lnTo>
                    <a:pt x="667419" y="198617"/>
                  </a:lnTo>
                  <a:cubicBezTo>
                    <a:pt x="667419" y="202827"/>
                    <a:pt x="664009" y="206237"/>
                    <a:pt x="659799" y="206237"/>
                  </a:cubicBezTo>
                  <a:cubicBezTo>
                    <a:pt x="655589" y="206237"/>
                    <a:pt x="652179" y="202827"/>
                    <a:pt x="652179" y="198617"/>
                  </a:cubicBezTo>
                  <a:lnTo>
                    <a:pt x="652179" y="107800"/>
                  </a:lnTo>
                  <a:cubicBezTo>
                    <a:pt x="652179" y="103591"/>
                    <a:pt x="655589" y="100180"/>
                    <a:pt x="659799" y="100180"/>
                  </a:cubicBezTo>
                  <a:close/>
                  <a:moveTo>
                    <a:pt x="390326" y="97259"/>
                  </a:moveTo>
                  <a:cubicBezTo>
                    <a:pt x="394536" y="97259"/>
                    <a:pt x="397946" y="100669"/>
                    <a:pt x="397946" y="104878"/>
                  </a:cubicBezTo>
                  <a:lnTo>
                    <a:pt x="397946" y="201549"/>
                  </a:lnTo>
                  <a:cubicBezTo>
                    <a:pt x="397946" y="205759"/>
                    <a:pt x="394536" y="209169"/>
                    <a:pt x="390326" y="209169"/>
                  </a:cubicBezTo>
                  <a:cubicBezTo>
                    <a:pt x="386116" y="209169"/>
                    <a:pt x="382707" y="205759"/>
                    <a:pt x="382707" y="201549"/>
                  </a:cubicBezTo>
                  <a:lnTo>
                    <a:pt x="382707" y="104878"/>
                  </a:lnTo>
                  <a:cubicBezTo>
                    <a:pt x="382707" y="100669"/>
                    <a:pt x="386116" y="97259"/>
                    <a:pt x="390326" y="97259"/>
                  </a:cubicBezTo>
                  <a:close/>
                  <a:moveTo>
                    <a:pt x="1044770" y="84952"/>
                  </a:moveTo>
                  <a:cubicBezTo>
                    <a:pt x="1048980" y="84952"/>
                    <a:pt x="1052390" y="88362"/>
                    <a:pt x="1052390" y="92572"/>
                  </a:cubicBezTo>
                  <a:lnTo>
                    <a:pt x="1052390" y="213857"/>
                  </a:lnTo>
                  <a:cubicBezTo>
                    <a:pt x="1052390" y="218056"/>
                    <a:pt x="1048980" y="221466"/>
                    <a:pt x="1044770" y="221466"/>
                  </a:cubicBezTo>
                  <a:cubicBezTo>
                    <a:pt x="1040560" y="221466"/>
                    <a:pt x="1037150" y="218056"/>
                    <a:pt x="1037150" y="213846"/>
                  </a:cubicBezTo>
                  <a:lnTo>
                    <a:pt x="1037150" y="92572"/>
                  </a:lnTo>
                  <a:cubicBezTo>
                    <a:pt x="1037150" y="88362"/>
                    <a:pt x="1040560" y="84952"/>
                    <a:pt x="1044770" y="84952"/>
                  </a:cubicBezTo>
                  <a:close/>
                  <a:moveTo>
                    <a:pt x="698298" y="80853"/>
                  </a:moveTo>
                  <a:cubicBezTo>
                    <a:pt x="702508" y="80853"/>
                    <a:pt x="705918" y="84264"/>
                    <a:pt x="705918" y="88473"/>
                  </a:cubicBezTo>
                  <a:lnTo>
                    <a:pt x="705918" y="217955"/>
                  </a:lnTo>
                  <a:cubicBezTo>
                    <a:pt x="705918" y="222165"/>
                    <a:pt x="702508" y="225575"/>
                    <a:pt x="698298" y="225575"/>
                  </a:cubicBezTo>
                  <a:cubicBezTo>
                    <a:pt x="694089" y="225575"/>
                    <a:pt x="690678" y="222165"/>
                    <a:pt x="690678" y="217955"/>
                  </a:cubicBezTo>
                  <a:lnTo>
                    <a:pt x="690678" y="88473"/>
                  </a:lnTo>
                  <a:cubicBezTo>
                    <a:pt x="690678" y="84264"/>
                    <a:pt x="694089" y="80853"/>
                    <a:pt x="698298" y="80853"/>
                  </a:cubicBezTo>
                  <a:close/>
                  <a:moveTo>
                    <a:pt x="967771" y="75577"/>
                  </a:moveTo>
                  <a:cubicBezTo>
                    <a:pt x="971981" y="75577"/>
                    <a:pt x="975391" y="78987"/>
                    <a:pt x="975391" y="83197"/>
                  </a:cubicBezTo>
                  <a:lnTo>
                    <a:pt x="975391" y="223231"/>
                  </a:lnTo>
                  <a:cubicBezTo>
                    <a:pt x="975391" y="227430"/>
                    <a:pt x="971981" y="230840"/>
                    <a:pt x="967771" y="230840"/>
                  </a:cubicBezTo>
                  <a:cubicBezTo>
                    <a:pt x="963562" y="230840"/>
                    <a:pt x="960152" y="227430"/>
                    <a:pt x="960152" y="223220"/>
                  </a:cubicBezTo>
                  <a:lnTo>
                    <a:pt x="960152" y="83197"/>
                  </a:lnTo>
                  <a:cubicBezTo>
                    <a:pt x="960152" y="78987"/>
                    <a:pt x="963562" y="75577"/>
                    <a:pt x="967771" y="75577"/>
                  </a:cubicBezTo>
                  <a:close/>
                  <a:moveTo>
                    <a:pt x="813785" y="75577"/>
                  </a:moveTo>
                  <a:cubicBezTo>
                    <a:pt x="817995" y="75577"/>
                    <a:pt x="821405" y="78987"/>
                    <a:pt x="821405" y="83197"/>
                  </a:cubicBezTo>
                  <a:lnTo>
                    <a:pt x="821405" y="223231"/>
                  </a:lnTo>
                  <a:cubicBezTo>
                    <a:pt x="821405" y="227430"/>
                    <a:pt x="817995" y="230840"/>
                    <a:pt x="813785" y="230840"/>
                  </a:cubicBezTo>
                  <a:cubicBezTo>
                    <a:pt x="809575" y="230840"/>
                    <a:pt x="806165" y="227430"/>
                    <a:pt x="806165" y="223220"/>
                  </a:cubicBezTo>
                  <a:lnTo>
                    <a:pt x="806165" y="83197"/>
                  </a:lnTo>
                  <a:cubicBezTo>
                    <a:pt x="806165" y="78987"/>
                    <a:pt x="809575" y="75577"/>
                    <a:pt x="813785" y="75577"/>
                  </a:cubicBezTo>
                  <a:close/>
                  <a:moveTo>
                    <a:pt x="313338" y="75577"/>
                  </a:moveTo>
                  <a:cubicBezTo>
                    <a:pt x="317548" y="75577"/>
                    <a:pt x="320958" y="78987"/>
                    <a:pt x="320958" y="83197"/>
                  </a:cubicBezTo>
                  <a:lnTo>
                    <a:pt x="320958" y="223231"/>
                  </a:lnTo>
                  <a:cubicBezTo>
                    <a:pt x="320958" y="227430"/>
                    <a:pt x="317548" y="230840"/>
                    <a:pt x="313338" y="230840"/>
                  </a:cubicBezTo>
                  <a:cubicBezTo>
                    <a:pt x="309128" y="230840"/>
                    <a:pt x="305718" y="227430"/>
                    <a:pt x="305718" y="223220"/>
                  </a:cubicBezTo>
                  <a:lnTo>
                    <a:pt x="305718" y="83197"/>
                  </a:lnTo>
                  <a:cubicBezTo>
                    <a:pt x="305718" y="78987"/>
                    <a:pt x="309128" y="75577"/>
                    <a:pt x="313338" y="75577"/>
                  </a:cubicBezTo>
                  <a:close/>
                  <a:moveTo>
                    <a:pt x="544313" y="60348"/>
                  </a:moveTo>
                  <a:cubicBezTo>
                    <a:pt x="548523" y="60348"/>
                    <a:pt x="551933" y="63758"/>
                    <a:pt x="551933" y="67968"/>
                  </a:cubicBezTo>
                  <a:lnTo>
                    <a:pt x="551933" y="238460"/>
                  </a:lnTo>
                  <a:cubicBezTo>
                    <a:pt x="551933" y="242670"/>
                    <a:pt x="548523" y="246080"/>
                    <a:pt x="544313" y="246080"/>
                  </a:cubicBezTo>
                  <a:cubicBezTo>
                    <a:pt x="540103" y="246080"/>
                    <a:pt x="536694" y="242670"/>
                    <a:pt x="536694" y="238460"/>
                  </a:cubicBezTo>
                  <a:lnTo>
                    <a:pt x="536694" y="67968"/>
                  </a:lnTo>
                  <a:cubicBezTo>
                    <a:pt x="536694" y="63758"/>
                    <a:pt x="540103" y="60348"/>
                    <a:pt x="544313" y="60348"/>
                  </a:cubicBezTo>
                  <a:close/>
                  <a:moveTo>
                    <a:pt x="467325" y="60348"/>
                  </a:moveTo>
                  <a:cubicBezTo>
                    <a:pt x="471535" y="60348"/>
                    <a:pt x="474945" y="63758"/>
                    <a:pt x="474945" y="67968"/>
                  </a:cubicBezTo>
                  <a:lnTo>
                    <a:pt x="474945" y="238460"/>
                  </a:lnTo>
                  <a:cubicBezTo>
                    <a:pt x="474945" y="242670"/>
                    <a:pt x="471535" y="246080"/>
                    <a:pt x="467325" y="246080"/>
                  </a:cubicBezTo>
                  <a:cubicBezTo>
                    <a:pt x="463115" y="246080"/>
                    <a:pt x="459706" y="242670"/>
                    <a:pt x="459706" y="238460"/>
                  </a:cubicBezTo>
                  <a:lnTo>
                    <a:pt x="459706" y="67968"/>
                  </a:lnTo>
                  <a:cubicBezTo>
                    <a:pt x="459706" y="63758"/>
                    <a:pt x="463115" y="60348"/>
                    <a:pt x="467325" y="60348"/>
                  </a:cubicBezTo>
                  <a:close/>
                  <a:moveTo>
                    <a:pt x="929283" y="56827"/>
                  </a:moveTo>
                  <a:cubicBezTo>
                    <a:pt x="933493" y="56827"/>
                    <a:pt x="936903" y="60238"/>
                    <a:pt x="936903" y="64447"/>
                  </a:cubicBezTo>
                  <a:lnTo>
                    <a:pt x="936903" y="241970"/>
                  </a:lnTo>
                  <a:cubicBezTo>
                    <a:pt x="936892" y="246180"/>
                    <a:pt x="933482" y="249590"/>
                    <a:pt x="929283" y="249590"/>
                  </a:cubicBezTo>
                  <a:cubicBezTo>
                    <a:pt x="925073" y="249590"/>
                    <a:pt x="921663" y="246180"/>
                    <a:pt x="921663" y="241970"/>
                  </a:cubicBezTo>
                  <a:lnTo>
                    <a:pt x="921663" y="64447"/>
                  </a:lnTo>
                  <a:cubicBezTo>
                    <a:pt x="921663" y="60238"/>
                    <a:pt x="925073" y="56827"/>
                    <a:pt x="929283" y="56827"/>
                  </a:cubicBezTo>
                  <a:close/>
                  <a:moveTo>
                    <a:pt x="852285" y="56827"/>
                  </a:moveTo>
                  <a:cubicBezTo>
                    <a:pt x="856494" y="56827"/>
                    <a:pt x="859905" y="60238"/>
                    <a:pt x="859905" y="64447"/>
                  </a:cubicBezTo>
                  <a:lnTo>
                    <a:pt x="859905" y="241970"/>
                  </a:lnTo>
                  <a:cubicBezTo>
                    <a:pt x="859905" y="246180"/>
                    <a:pt x="856494" y="249590"/>
                    <a:pt x="852285" y="249590"/>
                  </a:cubicBezTo>
                  <a:cubicBezTo>
                    <a:pt x="848075" y="249590"/>
                    <a:pt x="844665" y="246180"/>
                    <a:pt x="844665" y="241970"/>
                  </a:cubicBezTo>
                  <a:lnTo>
                    <a:pt x="844665" y="64447"/>
                  </a:lnTo>
                  <a:cubicBezTo>
                    <a:pt x="844665" y="60238"/>
                    <a:pt x="848075" y="56827"/>
                    <a:pt x="852285" y="56827"/>
                  </a:cubicBezTo>
                  <a:close/>
                  <a:moveTo>
                    <a:pt x="236340" y="56827"/>
                  </a:moveTo>
                  <a:cubicBezTo>
                    <a:pt x="240549" y="56827"/>
                    <a:pt x="243959" y="60238"/>
                    <a:pt x="243959" y="64447"/>
                  </a:cubicBezTo>
                  <a:lnTo>
                    <a:pt x="243959" y="241970"/>
                  </a:lnTo>
                  <a:cubicBezTo>
                    <a:pt x="243959" y="246180"/>
                    <a:pt x="240549" y="249590"/>
                    <a:pt x="236340" y="249590"/>
                  </a:cubicBezTo>
                  <a:cubicBezTo>
                    <a:pt x="232130" y="249590"/>
                    <a:pt x="228719" y="246180"/>
                    <a:pt x="228719" y="241970"/>
                  </a:cubicBezTo>
                  <a:lnTo>
                    <a:pt x="228719" y="64447"/>
                  </a:lnTo>
                  <a:cubicBezTo>
                    <a:pt x="228719" y="60238"/>
                    <a:pt x="232130" y="56827"/>
                    <a:pt x="236340" y="56827"/>
                  </a:cubicBezTo>
                  <a:close/>
                  <a:moveTo>
                    <a:pt x="120854" y="50974"/>
                  </a:moveTo>
                  <a:cubicBezTo>
                    <a:pt x="125063" y="50974"/>
                    <a:pt x="128473" y="54384"/>
                    <a:pt x="128473" y="58594"/>
                  </a:cubicBezTo>
                  <a:lnTo>
                    <a:pt x="128473" y="247836"/>
                  </a:lnTo>
                  <a:cubicBezTo>
                    <a:pt x="128473" y="252045"/>
                    <a:pt x="125063" y="255455"/>
                    <a:pt x="120854" y="255455"/>
                  </a:cubicBezTo>
                  <a:cubicBezTo>
                    <a:pt x="116644" y="255455"/>
                    <a:pt x="113234" y="252045"/>
                    <a:pt x="113234" y="247836"/>
                  </a:cubicBezTo>
                  <a:lnTo>
                    <a:pt x="113234" y="58594"/>
                  </a:lnTo>
                  <a:cubicBezTo>
                    <a:pt x="113234" y="54384"/>
                    <a:pt x="116644" y="50974"/>
                    <a:pt x="120854" y="50974"/>
                  </a:cubicBezTo>
                  <a:close/>
                  <a:moveTo>
                    <a:pt x="1006271" y="12885"/>
                  </a:moveTo>
                  <a:cubicBezTo>
                    <a:pt x="1010481" y="12885"/>
                    <a:pt x="1013890" y="16295"/>
                    <a:pt x="1013890" y="20504"/>
                  </a:cubicBezTo>
                  <a:lnTo>
                    <a:pt x="1013890" y="285923"/>
                  </a:lnTo>
                  <a:cubicBezTo>
                    <a:pt x="1013890" y="290122"/>
                    <a:pt x="1010481" y="293532"/>
                    <a:pt x="1006271" y="293532"/>
                  </a:cubicBezTo>
                  <a:cubicBezTo>
                    <a:pt x="1002061" y="293532"/>
                    <a:pt x="998651" y="290122"/>
                    <a:pt x="998651" y="285913"/>
                  </a:cubicBezTo>
                  <a:lnTo>
                    <a:pt x="998651" y="20504"/>
                  </a:lnTo>
                  <a:cubicBezTo>
                    <a:pt x="998651" y="16295"/>
                    <a:pt x="1002061" y="12885"/>
                    <a:pt x="1006271" y="12885"/>
                  </a:cubicBezTo>
                  <a:close/>
                  <a:moveTo>
                    <a:pt x="351838" y="12885"/>
                  </a:moveTo>
                  <a:cubicBezTo>
                    <a:pt x="356048" y="12885"/>
                    <a:pt x="359458" y="16295"/>
                    <a:pt x="359458" y="20504"/>
                  </a:cubicBezTo>
                  <a:lnTo>
                    <a:pt x="359458" y="285923"/>
                  </a:lnTo>
                  <a:cubicBezTo>
                    <a:pt x="359447" y="290122"/>
                    <a:pt x="356037" y="293532"/>
                    <a:pt x="351838" y="293532"/>
                  </a:cubicBezTo>
                  <a:cubicBezTo>
                    <a:pt x="347628" y="293532"/>
                    <a:pt x="344219" y="290122"/>
                    <a:pt x="344219" y="285913"/>
                  </a:cubicBezTo>
                  <a:lnTo>
                    <a:pt x="344219" y="20504"/>
                  </a:lnTo>
                  <a:cubicBezTo>
                    <a:pt x="344219" y="16295"/>
                    <a:pt x="347628" y="12885"/>
                    <a:pt x="351838" y="12885"/>
                  </a:cubicBezTo>
                  <a:close/>
                  <a:moveTo>
                    <a:pt x="82354" y="10542"/>
                  </a:moveTo>
                  <a:cubicBezTo>
                    <a:pt x="86564" y="10542"/>
                    <a:pt x="89974" y="13952"/>
                    <a:pt x="89974" y="18162"/>
                  </a:cubicBezTo>
                  <a:lnTo>
                    <a:pt x="89974" y="288257"/>
                  </a:lnTo>
                  <a:cubicBezTo>
                    <a:pt x="89974" y="292466"/>
                    <a:pt x="86564" y="295876"/>
                    <a:pt x="82354" y="295876"/>
                  </a:cubicBezTo>
                  <a:cubicBezTo>
                    <a:pt x="78145" y="295876"/>
                    <a:pt x="74734" y="292466"/>
                    <a:pt x="74734" y="288257"/>
                  </a:cubicBezTo>
                  <a:lnTo>
                    <a:pt x="74734" y="18162"/>
                  </a:lnTo>
                  <a:cubicBezTo>
                    <a:pt x="74734" y="13952"/>
                    <a:pt x="78145" y="10542"/>
                    <a:pt x="82354" y="10542"/>
                  </a:cubicBezTo>
                  <a:close/>
                  <a:moveTo>
                    <a:pt x="890784" y="9375"/>
                  </a:moveTo>
                  <a:cubicBezTo>
                    <a:pt x="894994" y="9375"/>
                    <a:pt x="898404" y="12785"/>
                    <a:pt x="898404" y="16995"/>
                  </a:cubicBezTo>
                  <a:lnTo>
                    <a:pt x="898404" y="289434"/>
                  </a:lnTo>
                  <a:cubicBezTo>
                    <a:pt x="898404" y="293643"/>
                    <a:pt x="894994" y="297053"/>
                    <a:pt x="890784" y="297053"/>
                  </a:cubicBezTo>
                  <a:cubicBezTo>
                    <a:pt x="886574" y="297053"/>
                    <a:pt x="883164" y="293643"/>
                    <a:pt x="883164" y="289434"/>
                  </a:cubicBezTo>
                  <a:lnTo>
                    <a:pt x="883164" y="16995"/>
                  </a:lnTo>
                  <a:cubicBezTo>
                    <a:pt x="883164" y="12785"/>
                    <a:pt x="886574" y="9375"/>
                    <a:pt x="890784" y="9375"/>
                  </a:cubicBezTo>
                  <a:close/>
                  <a:moveTo>
                    <a:pt x="197852" y="0"/>
                  </a:moveTo>
                  <a:cubicBezTo>
                    <a:pt x="202062" y="0"/>
                    <a:pt x="205472" y="3411"/>
                    <a:pt x="205472" y="7620"/>
                  </a:cubicBezTo>
                  <a:lnTo>
                    <a:pt x="205472" y="298808"/>
                  </a:lnTo>
                  <a:cubicBezTo>
                    <a:pt x="205461" y="303018"/>
                    <a:pt x="202051" y="306428"/>
                    <a:pt x="197852" y="306428"/>
                  </a:cubicBezTo>
                  <a:cubicBezTo>
                    <a:pt x="193643" y="306428"/>
                    <a:pt x="190233" y="303018"/>
                    <a:pt x="190233" y="298808"/>
                  </a:cubicBezTo>
                  <a:lnTo>
                    <a:pt x="190233" y="7620"/>
                  </a:lnTo>
                  <a:cubicBezTo>
                    <a:pt x="190233" y="3411"/>
                    <a:pt x="193643" y="0"/>
                    <a:pt x="19785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914377">
                <a:defRPr/>
              </a:pPr>
              <a:endParaRPr lang="en-US">
                <a:solidFill>
                  <a:srgbClr val="FFFFFF"/>
                </a:solidFill>
                <a:latin typeface="Arial" panose="020B0604020202020204"/>
              </a:endParaRPr>
            </a:p>
          </p:txBody>
        </p:sp>
      </p:grpSp>
      <p:sp>
        <p:nvSpPr>
          <p:cNvPr id="7" name="Text Placeholder 6">
            <a:extLst>
              <a:ext uri="{FF2B5EF4-FFF2-40B4-BE49-F238E27FC236}">
                <a16:creationId xmlns:a16="http://schemas.microsoft.com/office/drawing/2014/main" id="{72FDD826-7C13-A0F0-6652-066C33B49C67}"/>
              </a:ext>
            </a:extLst>
          </p:cNvPr>
          <p:cNvSpPr>
            <a:spLocks noGrp="1"/>
          </p:cNvSpPr>
          <p:nvPr>
            <p:ph type="body" sz="quarter" idx="13"/>
          </p:nvPr>
        </p:nvSpPr>
        <p:spPr>
          <a:xfrm>
            <a:off x="673194" y="6129339"/>
            <a:ext cx="8476145" cy="503237"/>
          </a:xfrm>
        </p:spPr>
        <p:txBody>
          <a:bodyPr/>
          <a:lstStyle/>
          <a:p>
            <a:pPr>
              <a:spcBef>
                <a:spcPts val="0"/>
              </a:spcBef>
            </a:pPr>
            <a:endParaRPr lang="en-US" b="0"/>
          </a:p>
          <a:p>
            <a:pPr marL="228594" indent="-228594">
              <a:spcBef>
                <a:spcPts val="0"/>
              </a:spcBef>
              <a:buAutoNum type="arabicPeriod"/>
            </a:pPr>
            <a:endParaRPr lang="en-US" b="0">
              <a:cs typeface="Arial" panose="020B0604020202020204"/>
            </a:endParaRPr>
          </a:p>
          <a:p>
            <a:pPr>
              <a:spcBef>
                <a:spcPts val="0"/>
              </a:spcBef>
            </a:pPr>
            <a:r>
              <a:rPr lang="en-US" b="0"/>
              <a:t>1.Kiessling, J., </a:t>
            </a:r>
            <a:r>
              <a:rPr lang="en-US" b="0" err="1"/>
              <a:t>Pichora</a:t>
            </a:r>
            <a:r>
              <a:rPr lang="en-US" b="0"/>
              <a:t>-Fuller, M. K., Gatehouse, S., Stephens, D., </a:t>
            </a:r>
            <a:r>
              <a:rPr lang="en-US" b="0" err="1"/>
              <a:t>Arlinger</a:t>
            </a:r>
            <a:r>
              <a:rPr lang="en-US" b="0"/>
              <a:t>, S., Chisolm, T., . . . von Wedel, H. (2003). Candidature for and delivery of audiological services: special needs of older people. </a:t>
            </a:r>
            <a:r>
              <a:rPr lang="en-US" b="0" i="1"/>
              <a:t>International Journal of Audiology</a:t>
            </a:r>
            <a:r>
              <a:rPr lang="en-US" b="0"/>
              <a:t>, 42 Suppl 2, 2S92-101. </a:t>
            </a:r>
          </a:p>
          <a:p>
            <a:pPr>
              <a:spcBef>
                <a:spcPts val="0"/>
              </a:spcBef>
            </a:pPr>
            <a:r>
              <a:rPr lang="en-US" b="0"/>
              <a:t>2.Pichora-Fuller, M. K. (2008). Audition and cognition: Where lab meets clinic. </a:t>
            </a:r>
            <a:r>
              <a:rPr lang="en-US" b="0" i="1"/>
              <a:t>The ASHA Leader</a:t>
            </a:r>
            <a:r>
              <a:rPr lang="en-US" b="0"/>
              <a:t>, 13(10), 14-17. </a:t>
            </a:r>
          </a:p>
        </p:txBody>
      </p:sp>
      <p:pic>
        <p:nvPicPr>
          <p:cNvPr id="36" name="Grafik 15">
            <a:extLst>
              <a:ext uri="{FF2B5EF4-FFF2-40B4-BE49-F238E27FC236}">
                <a16:creationId xmlns:a16="http://schemas.microsoft.com/office/drawing/2014/main" id="{8C81BBA9-E25D-F3F6-D76B-3EF4EA46CC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1474" y="1135775"/>
            <a:ext cx="1964787" cy="1964782"/>
          </a:xfrm>
          <a:prstGeom prst="rect">
            <a:avLst/>
          </a:prstGeom>
        </p:spPr>
      </p:pic>
      <p:sp>
        <p:nvSpPr>
          <p:cNvPr id="74" name="Text Placeholder 3">
            <a:extLst>
              <a:ext uri="{FF2B5EF4-FFF2-40B4-BE49-F238E27FC236}">
                <a16:creationId xmlns:a16="http://schemas.microsoft.com/office/drawing/2014/main" id="{68EBF162-0E9C-B7B3-123B-55B52D1B087A}"/>
              </a:ext>
            </a:extLst>
          </p:cNvPr>
          <p:cNvSpPr txBox="1">
            <a:spLocks/>
          </p:cNvSpPr>
          <p:nvPr/>
        </p:nvSpPr>
        <p:spPr>
          <a:xfrm>
            <a:off x="8809120" y="2470023"/>
            <a:ext cx="3109579" cy="3053198"/>
          </a:xfrm>
          <a:prstGeom prst="rect">
            <a:avLst/>
          </a:prstGeom>
          <a:solidFill>
            <a:schemeClr val="tx2"/>
          </a:solidFill>
          <a:ln w="25400">
            <a:solidFill>
              <a:schemeClr val="tx2"/>
            </a:solidFill>
          </a:ln>
        </p:spPr>
        <p:txBody>
          <a:bodyPr vert="horz" wrap="square" lIns="180000" tIns="180000" rIns="180000" bIns="180000" rtlCol="0" anchor="ctr">
            <a:noAutofit/>
          </a:bodyPr>
          <a:lstStyle>
            <a:lvl1pPr marL="0" indent="0" algn="l" defTabSz="914400" rtl="0" eaLnBrk="1" latinLnBrk="0" hangingPunct="1">
              <a:lnSpc>
                <a:spcPts val="2000"/>
              </a:lnSpc>
              <a:spcBef>
                <a:spcPts val="1000"/>
              </a:spcBef>
              <a:buClr>
                <a:schemeClr val="accent1"/>
              </a:buClr>
              <a:buFont typeface="Segoe UI Symbol" panose="020B0502040204020203" pitchFamily="34" charset="0"/>
              <a:buNone/>
              <a:defRPr sz="1600" kern="1200">
                <a:solidFill>
                  <a:schemeClr val="tx1"/>
                </a:solidFill>
                <a:latin typeface="+mn-lt"/>
                <a:ea typeface="+mn-ea"/>
                <a:cs typeface="+mn-cs"/>
              </a:defRPr>
            </a:lvl1pPr>
            <a:lvl2pPr marL="27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54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3pPr>
            <a:lvl4pPr marL="81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4pPr>
            <a:lvl5pPr marL="1080000" indent="-270000" algn="l" defTabSz="914400" rtl="0" eaLnBrk="1" latinLnBrk="0" hangingPunct="1">
              <a:lnSpc>
                <a:spcPts val="2000"/>
              </a:lnSpc>
              <a:spcBef>
                <a:spcPts val="1000"/>
              </a:spcBef>
              <a:buClr>
                <a:schemeClr val="accent1"/>
              </a:buClr>
              <a:buFont typeface="Segoe UI Symbol"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377">
              <a:lnSpc>
                <a:spcPct val="100000"/>
              </a:lnSpc>
              <a:spcBef>
                <a:spcPts val="1200"/>
              </a:spcBef>
              <a:buClr>
                <a:srgbClr val="0083CA"/>
              </a:buClr>
              <a:defRPr/>
            </a:pPr>
            <a:r>
              <a:rPr lang="en-US" sz="2400">
                <a:solidFill>
                  <a:schemeClr val="bg1"/>
                </a:solidFill>
                <a:latin typeface="Arial"/>
              </a:rPr>
              <a:t>The </a:t>
            </a:r>
            <a:r>
              <a:rPr lang="en-US" sz="2400" b="1">
                <a:solidFill>
                  <a:srgbClr val="88BC07"/>
                </a:solidFill>
                <a:latin typeface="Arial"/>
              </a:rPr>
              <a:t>better</a:t>
            </a:r>
            <a:r>
              <a:rPr lang="en-US" sz="2400">
                <a:solidFill>
                  <a:srgbClr val="88BC07"/>
                </a:solidFill>
                <a:latin typeface="Arial"/>
              </a:rPr>
              <a:t> </a:t>
            </a:r>
            <a:r>
              <a:rPr lang="en-US" sz="2400" b="1">
                <a:solidFill>
                  <a:srgbClr val="88BC07"/>
                </a:solidFill>
                <a:latin typeface="Arial"/>
              </a:rPr>
              <a:t>quality</a:t>
            </a:r>
            <a:r>
              <a:rPr lang="en-US" sz="2400">
                <a:solidFill>
                  <a:srgbClr val="88BC07"/>
                </a:solidFill>
                <a:latin typeface="Arial"/>
              </a:rPr>
              <a:t> </a:t>
            </a:r>
            <a:r>
              <a:rPr lang="en-US" sz="2400">
                <a:solidFill>
                  <a:schemeClr val="bg1"/>
                </a:solidFill>
                <a:latin typeface="Arial"/>
              </a:rPr>
              <a:t>of the incoming signal the </a:t>
            </a:r>
            <a:r>
              <a:rPr lang="en-US" sz="2400" b="1">
                <a:solidFill>
                  <a:srgbClr val="88BC07"/>
                </a:solidFill>
                <a:latin typeface="Arial"/>
              </a:rPr>
              <a:t>better</a:t>
            </a:r>
            <a:r>
              <a:rPr lang="en-US" sz="2400">
                <a:solidFill>
                  <a:schemeClr val="bg1"/>
                </a:solidFill>
                <a:latin typeface="Arial"/>
              </a:rPr>
              <a:t> chance for </a:t>
            </a:r>
            <a:r>
              <a:rPr lang="en-US" sz="2400" b="1">
                <a:solidFill>
                  <a:srgbClr val="88BC07"/>
                </a:solidFill>
                <a:latin typeface="Arial"/>
              </a:rPr>
              <a:t>comprehension</a:t>
            </a:r>
            <a:r>
              <a:rPr lang="en-US" sz="2400" b="1" baseline="30000">
                <a:solidFill>
                  <a:schemeClr val="bg1"/>
                </a:solidFill>
                <a:latin typeface="Arial"/>
              </a:rPr>
              <a:t>1-2</a:t>
            </a:r>
            <a:r>
              <a:rPr lang="en-US" sz="2400">
                <a:solidFill>
                  <a:schemeClr val="bg1"/>
                </a:solidFill>
                <a:latin typeface="Arial"/>
              </a:rPr>
              <a:t> </a:t>
            </a:r>
          </a:p>
        </p:txBody>
      </p:sp>
      <p:grpSp>
        <p:nvGrpSpPr>
          <p:cNvPr id="84" name="Group 83">
            <a:extLst>
              <a:ext uri="{FF2B5EF4-FFF2-40B4-BE49-F238E27FC236}">
                <a16:creationId xmlns:a16="http://schemas.microsoft.com/office/drawing/2014/main" id="{C2CCCB91-B699-115F-565F-26556DA10E81}"/>
              </a:ext>
            </a:extLst>
          </p:cNvPr>
          <p:cNvGrpSpPr/>
          <p:nvPr/>
        </p:nvGrpSpPr>
        <p:grpSpPr>
          <a:xfrm>
            <a:off x="5549985" y="2435408"/>
            <a:ext cx="3069615" cy="3087813"/>
            <a:chOff x="6326447" y="3139083"/>
            <a:chExt cx="2533230" cy="2198724"/>
          </a:xfrm>
        </p:grpSpPr>
        <p:sp>
          <p:nvSpPr>
            <p:cNvPr id="11" name="Rectangle 17">
              <a:extLst>
                <a:ext uri="{FF2B5EF4-FFF2-40B4-BE49-F238E27FC236}">
                  <a16:creationId xmlns:a16="http://schemas.microsoft.com/office/drawing/2014/main" id="{E5828468-60AC-D4C7-D3CE-A467B789E0C3}"/>
                </a:ext>
              </a:extLst>
            </p:cNvPr>
            <p:cNvSpPr>
              <a:spLocks/>
            </p:cNvSpPr>
            <p:nvPr/>
          </p:nvSpPr>
          <p:spPr bwMode="gray">
            <a:xfrm>
              <a:off x="6326447" y="3139083"/>
              <a:ext cx="2340000" cy="21987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648000" rIns="180000" bIns="144000" rtlCol="0" anchor="b" anchorCtr="0"/>
            <a:lstStyle/>
            <a:p>
              <a:pPr algn="ctr" defTabSz="457189">
                <a:defRPr/>
              </a:pPr>
              <a:r>
                <a:rPr lang="en-US" sz="2400">
                  <a:solidFill>
                    <a:schemeClr val="tx1"/>
                  </a:solidFill>
                  <a:ea typeface="DengXian"/>
                  <a:cs typeface="Calibri"/>
                </a:rPr>
                <a:t>The brain comprehends</a:t>
              </a:r>
            </a:p>
          </p:txBody>
        </p:sp>
        <p:grpSp>
          <p:nvGrpSpPr>
            <p:cNvPr id="43" name="Group 123">
              <a:extLst>
                <a:ext uri="{FF2B5EF4-FFF2-40B4-BE49-F238E27FC236}">
                  <a16:creationId xmlns:a16="http://schemas.microsoft.com/office/drawing/2014/main" id="{E4820D86-3A71-8CA7-0E45-B1840A04FFFC}"/>
                </a:ext>
              </a:extLst>
            </p:cNvPr>
            <p:cNvGrpSpPr>
              <a:grpSpLocks/>
            </p:cNvGrpSpPr>
            <p:nvPr/>
          </p:nvGrpSpPr>
          <p:grpSpPr>
            <a:xfrm>
              <a:off x="7109465" y="3826740"/>
              <a:ext cx="843944" cy="748402"/>
              <a:chOff x="6248630" y="2149489"/>
              <a:chExt cx="3765535" cy="3339246"/>
            </a:xfrm>
            <a:solidFill>
              <a:schemeClr val="accent1"/>
            </a:solidFill>
          </p:grpSpPr>
          <p:sp>
            <p:nvSpPr>
              <p:cNvPr id="44" name="Freeform 124">
                <a:extLst>
                  <a:ext uri="{FF2B5EF4-FFF2-40B4-BE49-F238E27FC236}">
                    <a16:creationId xmlns:a16="http://schemas.microsoft.com/office/drawing/2014/main" id="{DB553D05-40FC-8424-EACD-FAD95FB2722C}"/>
                  </a:ext>
                </a:extLst>
              </p:cNvPr>
              <p:cNvSpPr/>
              <p:nvPr/>
            </p:nvSpPr>
            <p:spPr>
              <a:xfrm>
                <a:off x="8912615" y="2985958"/>
                <a:ext cx="1101474" cy="849600"/>
              </a:xfrm>
              <a:custGeom>
                <a:avLst/>
                <a:gdLst>
                  <a:gd name="connsiteX0" fmla="*/ 790877 w 1101473"/>
                  <a:gd name="connsiteY0" fmla="*/ 836467 h 844114"/>
                  <a:gd name="connsiteX1" fmla="*/ 795959 w 1101473"/>
                  <a:gd name="connsiteY1" fmla="*/ 836467 h 844114"/>
                  <a:gd name="connsiteX2" fmla="*/ 792518 w 1101473"/>
                  <a:gd name="connsiteY2" fmla="*/ 843891 h 844114"/>
                  <a:gd name="connsiteX3" fmla="*/ 790877 w 1101473"/>
                  <a:gd name="connsiteY3" fmla="*/ 836467 h 844114"/>
                  <a:gd name="connsiteX4" fmla="*/ 466003 w 1101473"/>
                  <a:gd name="connsiteY4" fmla="*/ 836467 h 844114"/>
                  <a:gd name="connsiteX5" fmla="*/ 470702 w 1101473"/>
                  <a:gd name="connsiteY5" fmla="*/ 836467 h 844114"/>
                  <a:gd name="connsiteX6" fmla="*/ 469261 w 1101473"/>
                  <a:gd name="connsiteY6" fmla="*/ 844086 h 844114"/>
                  <a:gd name="connsiteX7" fmla="*/ 160107 w 1101473"/>
                  <a:gd name="connsiteY7" fmla="*/ 0 h 844114"/>
                  <a:gd name="connsiteX8" fmla="*/ 160109 w 1101473"/>
                  <a:gd name="connsiteY8" fmla="*/ 0 h 844114"/>
                  <a:gd name="connsiteX9" fmla="*/ 160108 w 1101473"/>
                  <a:gd name="connsiteY9" fmla="*/ 1 h 844114"/>
                  <a:gd name="connsiteX10" fmla="*/ 470684 w 1101473"/>
                  <a:gd name="connsiteY10" fmla="*/ 1 h 844114"/>
                  <a:gd name="connsiteX11" fmla="*/ 630790 w 1101473"/>
                  <a:gd name="connsiteY11" fmla="*/ 160107 h 844114"/>
                  <a:gd name="connsiteX12" fmla="*/ 790896 w 1101473"/>
                  <a:gd name="connsiteY12" fmla="*/ 1 h 844114"/>
                  <a:gd name="connsiteX13" fmla="*/ 1101473 w 1101473"/>
                  <a:gd name="connsiteY13" fmla="*/ 1 h 844114"/>
                  <a:gd name="connsiteX14" fmla="*/ 1101473 w 1101473"/>
                  <a:gd name="connsiteY14" fmla="*/ 0 h 844114"/>
                  <a:gd name="connsiteX15" fmla="*/ 1101473 w 1101473"/>
                  <a:gd name="connsiteY15" fmla="*/ 0 h 844114"/>
                  <a:gd name="connsiteX16" fmla="*/ 1101473 w 1101473"/>
                  <a:gd name="connsiteY16" fmla="*/ 836419 h 844114"/>
                  <a:gd name="connsiteX17" fmla="*/ 1101473 w 1101473"/>
                  <a:gd name="connsiteY17" fmla="*/ 836467 h 844114"/>
                  <a:gd name="connsiteX18" fmla="*/ 795959 w 1101473"/>
                  <a:gd name="connsiteY18" fmla="*/ 836467 h 844114"/>
                  <a:gd name="connsiteX19" fmla="*/ 795981 w 1101473"/>
                  <a:gd name="connsiteY19" fmla="*/ 836419 h 844114"/>
                  <a:gd name="connsiteX20" fmla="*/ 790896 w 1101473"/>
                  <a:gd name="connsiteY20" fmla="*/ 836419 h 844114"/>
                  <a:gd name="connsiteX21" fmla="*/ 630790 w 1101473"/>
                  <a:gd name="connsiteY21" fmla="*/ 676313 h 844114"/>
                  <a:gd name="connsiteX22" fmla="*/ 470683 w 1101473"/>
                  <a:gd name="connsiteY22" fmla="*/ 836419 h 844114"/>
                  <a:gd name="connsiteX23" fmla="*/ 465982 w 1101473"/>
                  <a:gd name="connsiteY23" fmla="*/ 836419 h 844114"/>
                  <a:gd name="connsiteX24" fmla="*/ 466003 w 1101473"/>
                  <a:gd name="connsiteY24" fmla="*/ 836467 h 844114"/>
                  <a:gd name="connsiteX25" fmla="*/ 160119 w 1101473"/>
                  <a:gd name="connsiteY25" fmla="*/ 836467 h 844114"/>
                  <a:gd name="connsiteX26" fmla="*/ 160106 w 1101473"/>
                  <a:gd name="connsiteY26" fmla="*/ 836468 h 844114"/>
                  <a:gd name="connsiteX27" fmla="*/ 160106 w 1101473"/>
                  <a:gd name="connsiteY27" fmla="*/ 578341 h 844114"/>
                  <a:gd name="connsiteX28" fmla="*/ 0 w 1101473"/>
                  <a:gd name="connsiteY28" fmla="*/ 418235 h 844114"/>
                  <a:gd name="connsiteX29" fmla="*/ 160106 w 1101473"/>
                  <a:gd name="connsiteY29" fmla="*/ 258129 h 844114"/>
                  <a:gd name="connsiteX30" fmla="*/ 160106 w 1101473"/>
                  <a:gd name="connsiteY30" fmla="*/ 1 h 844114"/>
                  <a:gd name="connsiteX31" fmla="*/ 160107 w 1101473"/>
                  <a:gd name="connsiteY31" fmla="*/ 2 h 84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01473" h="844114">
                    <a:moveTo>
                      <a:pt x="790877" y="836467"/>
                    </a:moveTo>
                    <a:lnTo>
                      <a:pt x="795959" y="836467"/>
                    </a:lnTo>
                    <a:lnTo>
                      <a:pt x="792518" y="843891"/>
                    </a:lnTo>
                    <a:cubicBezTo>
                      <a:pt x="791472" y="844340"/>
                      <a:pt x="790875" y="841991"/>
                      <a:pt x="790877" y="836467"/>
                    </a:cubicBezTo>
                    <a:close/>
                    <a:moveTo>
                      <a:pt x="466003" y="836467"/>
                    </a:moveTo>
                    <a:lnTo>
                      <a:pt x="470702" y="836467"/>
                    </a:lnTo>
                    <a:cubicBezTo>
                      <a:pt x="470704" y="841991"/>
                      <a:pt x="470177" y="844409"/>
                      <a:pt x="469261" y="844086"/>
                    </a:cubicBezTo>
                    <a:close/>
                    <a:moveTo>
                      <a:pt x="160107" y="0"/>
                    </a:moveTo>
                    <a:lnTo>
                      <a:pt x="160109" y="0"/>
                    </a:lnTo>
                    <a:lnTo>
                      <a:pt x="160108" y="1"/>
                    </a:lnTo>
                    <a:lnTo>
                      <a:pt x="470684" y="1"/>
                    </a:lnTo>
                    <a:cubicBezTo>
                      <a:pt x="470684" y="88426"/>
                      <a:pt x="542365" y="160107"/>
                      <a:pt x="630790" y="160107"/>
                    </a:cubicBezTo>
                    <a:cubicBezTo>
                      <a:pt x="719214" y="160107"/>
                      <a:pt x="790896" y="88426"/>
                      <a:pt x="790896" y="1"/>
                    </a:cubicBezTo>
                    <a:lnTo>
                      <a:pt x="1101473" y="1"/>
                    </a:lnTo>
                    <a:lnTo>
                      <a:pt x="1101473" y="0"/>
                    </a:lnTo>
                    <a:lnTo>
                      <a:pt x="1101473" y="0"/>
                    </a:lnTo>
                    <a:lnTo>
                      <a:pt x="1101473" y="836419"/>
                    </a:lnTo>
                    <a:lnTo>
                      <a:pt x="1101473" y="836467"/>
                    </a:lnTo>
                    <a:lnTo>
                      <a:pt x="795959" y="836467"/>
                    </a:lnTo>
                    <a:lnTo>
                      <a:pt x="795981" y="836419"/>
                    </a:lnTo>
                    <a:lnTo>
                      <a:pt x="790896" y="836419"/>
                    </a:lnTo>
                    <a:cubicBezTo>
                      <a:pt x="790896" y="747995"/>
                      <a:pt x="719214" y="676313"/>
                      <a:pt x="630790" y="676313"/>
                    </a:cubicBezTo>
                    <a:cubicBezTo>
                      <a:pt x="542365" y="676313"/>
                      <a:pt x="470683" y="747995"/>
                      <a:pt x="470683" y="836419"/>
                    </a:cubicBezTo>
                    <a:lnTo>
                      <a:pt x="465982" y="836419"/>
                    </a:lnTo>
                    <a:lnTo>
                      <a:pt x="466003" y="836467"/>
                    </a:lnTo>
                    <a:lnTo>
                      <a:pt x="160119" y="836467"/>
                    </a:lnTo>
                    <a:cubicBezTo>
                      <a:pt x="160115" y="836467"/>
                      <a:pt x="160110" y="836468"/>
                      <a:pt x="160106" y="836468"/>
                    </a:cubicBezTo>
                    <a:lnTo>
                      <a:pt x="160106" y="578341"/>
                    </a:lnTo>
                    <a:cubicBezTo>
                      <a:pt x="71682" y="578341"/>
                      <a:pt x="0" y="506659"/>
                      <a:pt x="0" y="418235"/>
                    </a:cubicBezTo>
                    <a:cubicBezTo>
                      <a:pt x="0" y="329810"/>
                      <a:pt x="71682" y="258129"/>
                      <a:pt x="160106" y="258129"/>
                    </a:cubicBezTo>
                    <a:lnTo>
                      <a:pt x="160106" y="1"/>
                    </a:lnTo>
                    <a:lnTo>
                      <a:pt x="160107" y="2"/>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45" name="Rechteck 163">
                <a:extLst>
                  <a:ext uri="{FF2B5EF4-FFF2-40B4-BE49-F238E27FC236}">
                    <a16:creationId xmlns:a16="http://schemas.microsoft.com/office/drawing/2014/main" id="{AF44FAD3-E149-4550-8710-D461BA13855F}"/>
                  </a:ext>
                </a:extLst>
              </p:cNvPr>
              <p:cNvSpPr/>
              <p:nvPr/>
            </p:nvSpPr>
            <p:spPr>
              <a:xfrm>
                <a:off x="7189996" y="2149489"/>
                <a:ext cx="941366" cy="996573"/>
              </a:xfrm>
              <a:custGeom>
                <a:avLst/>
                <a:gdLst/>
                <a:ahLst/>
                <a:cxnLst/>
                <a:rect l="l" t="t" r="r" b="b"/>
                <a:pathLst>
                  <a:path w="689093" h="729506">
                    <a:moveTo>
                      <a:pt x="0" y="0"/>
                    </a:moveTo>
                    <a:lnTo>
                      <a:pt x="689093" y="0"/>
                    </a:lnTo>
                    <a:lnTo>
                      <a:pt x="689093" y="188953"/>
                    </a:lnTo>
                    <a:cubicBezTo>
                      <a:pt x="624365" y="188953"/>
                      <a:pt x="571893" y="241425"/>
                      <a:pt x="571893" y="306153"/>
                    </a:cubicBezTo>
                    <a:cubicBezTo>
                      <a:pt x="571893" y="370881"/>
                      <a:pt x="624365" y="423353"/>
                      <a:pt x="689093" y="423353"/>
                    </a:cubicBezTo>
                    <a:lnTo>
                      <a:pt x="689093" y="612306"/>
                    </a:lnTo>
                    <a:lnTo>
                      <a:pt x="461746" y="612306"/>
                    </a:lnTo>
                    <a:cubicBezTo>
                      <a:pt x="461746" y="677034"/>
                      <a:pt x="409274" y="729506"/>
                      <a:pt x="344546" y="729506"/>
                    </a:cubicBezTo>
                    <a:cubicBezTo>
                      <a:pt x="279818" y="729506"/>
                      <a:pt x="227346" y="677034"/>
                      <a:pt x="227346" y="612306"/>
                    </a:cubicBezTo>
                    <a:lnTo>
                      <a:pt x="0" y="612306"/>
                    </a:lnTo>
                    <a:lnTo>
                      <a:pt x="0" y="423353"/>
                    </a:lnTo>
                    <a:cubicBezTo>
                      <a:pt x="64728" y="423353"/>
                      <a:pt x="117200" y="370881"/>
                      <a:pt x="117200" y="306153"/>
                    </a:cubicBezTo>
                    <a:cubicBezTo>
                      <a:pt x="117200" y="241425"/>
                      <a:pt x="64728" y="188953"/>
                      <a:pt x="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6" name="Ellipse 183">
                <a:extLst>
                  <a:ext uri="{FF2B5EF4-FFF2-40B4-BE49-F238E27FC236}">
                    <a16:creationId xmlns:a16="http://schemas.microsoft.com/office/drawing/2014/main" id="{F8AF5F5C-E12C-0E19-BDE4-D6CF976E0410}"/>
                  </a:ext>
                </a:extLst>
              </p:cNvPr>
              <p:cNvSpPr/>
              <p:nvPr/>
            </p:nvSpPr>
            <p:spPr>
              <a:xfrm>
                <a:off x="6248630" y="2149489"/>
                <a:ext cx="1101474" cy="836469"/>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7" name="Ellipse 197">
                <a:extLst>
                  <a:ext uri="{FF2B5EF4-FFF2-40B4-BE49-F238E27FC236}">
                    <a16:creationId xmlns:a16="http://schemas.microsoft.com/office/drawing/2014/main" id="{9EAB7EF0-9D06-3D58-40DB-6F3D3591ACAB}"/>
                  </a:ext>
                </a:extLst>
              </p:cNvPr>
              <p:cNvSpPr/>
              <p:nvPr/>
            </p:nvSpPr>
            <p:spPr>
              <a:xfrm>
                <a:off x="6248630" y="2825850"/>
                <a:ext cx="941366" cy="1156583"/>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8" name="Ellipse 188">
                <a:extLst>
                  <a:ext uri="{FF2B5EF4-FFF2-40B4-BE49-F238E27FC236}">
                    <a16:creationId xmlns:a16="http://schemas.microsoft.com/office/drawing/2014/main" id="{EECDEEB3-DA08-199B-C497-46460CFFA220}"/>
                  </a:ext>
                </a:extLst>
              </p:cNvPr>
              <p:cNvSpPr/>
              <p:nvPr/>
            </p:nvSpPr>
            <p:spPr>
              <a:xfrm>
                <a:off x="7029892" y="2985958"/>
                <a:ext cx="1261578" cy="836469"/>
              </a:xfrm>
              <a:custGeom>
                <a:avLst/>
                <a:gdLst/>
                <a:ahLst/>
                <a:cxnLst/>
                <a:rect l="l" t="t" r="r" b="b"/>
                <a:pathLst>
                  <a:path w="923493" h="612306">
                    <a:moveTo>
                      <a:pt x="117200" y="0"/>
                    </a:moveTo>
                    <a:lnTo>
                      <a:pt x="344546" y="0"/>
                    </a:lnTo>
                    <a:cubicBezTo>
                      <a:pt x="344546" y="64728"/>
                      <a:pt x="397018" y="117200"/>
                      <a:pt x="461746" y="117200"/>
                    </a:cubicBezTo>
                    <a:cubicBezTo>
                      <a:pt x="526474" y="117200"/>
                      <a:pt x="578946" y="64728"/>
                      <a:pt x="578946" y="0"/>
                    </a:cubicBezTo>
                    <a:lnTo>
                      <a:pt x="806293" y="0"/>
                    </a:lnTo>
                    <a:lnTo>
                      <a:pt x="806293" y="188953"/>
                    </a:lnTo>
                    <a:cubicBezTo>
                      <a:pt x="871021" y="188953"/>
                      <a:pt x="923493" y="241425"/>
                      <a:pt x="923493" y="306153"/>
                    </a:cubicBezTo>
                    <a:cubicBezTo>
                      <a:pt x="923493" y="370881"/>
                      <a:pt x="871021" y="423353"/>
                      <a:pt x="806293" y="423353"/>
                    </a:cubicBezTo>
                    <a:lnTo>
                      <a:pt x="806293" y="612306"/>
                    </a:lnTo>
                    <a:lnTo>
                      <a:pt x="578932" y="612306"/>
                    </a:lnTo>
                    <a:lnTo>
                      <a:pt x="578946" y="612237"/>
                    </a:lnTo>
                    <a:cubicBezTo>
                      <a:pt x="578946" y="547509"/>
                      <a:pt x="526474" y="495037"/>
                      <a:pt x="461746" y="495037"/>
                    </a:cubicBezTo>
                    <a:cubicBezTo>
                      <a:pt x="397018" y="495037"/>
                      <a:pt x="344546" y="547509"/>
                      <a:pt x="344546" y="612237"/>
                    </a:cubicBezTo>
                    <a:cubicBezTo>
                      <a:pt x="344546" y="612260"/>
                      <a:pt x="344546" y="612283"/>
                      <a:pt x="344560" y="612306"/>
                    </a:cubicBezTo>
                    <a:lnTo>
                      <a:pt x="117200" y="612306"/>
                    </a:lnTo>
                    <a:lnTo>
                      <a:pt x="117200" y="423353"/>
                    </a:lnTo>
                    <a:cubicBezTo>
                      <a:pt x="52472" y="423353"/>
                      <a:pt x="0" y="370881"/>
                      <a:pt x="0" y="306153"/>
                    </a:cubicBezTo>
                    <a:cubicBezTo>
                      <a:pt x="0" y="241425"/>
                      <a:pt x="52472" y="188953"/>
                      <a:pt x="11720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49" name="Freeform 129">
                <a:extLst>
                  <a:ext uri="{FF2B5EF4-FFF2-40B4-BE49-F238E27FC236}">
                    <a16:creationId xmlns:a16="http://schemas.microsoft.com/office/drawing/2014/main" id="{2BF9C842-027C-FAE0-877D-D7552F76731B}"/>
                  </a:ext>
                </a:extLst>
              </p:cNvPr>
              <p:cNvSpPr/>
              <p:nvPr/>
            </p:nvSpPr>
            <p:spPr>
              <a:xfrm>
                <a:off x="7971253" y="2149489"/>
                <a:ext cx="1261578" cy="836469"/>
              </a:xfrm>
              <a:custGeom>
                <a:avLst/>
                <a:gdLst>
                  <a:gd name="connsiteX0" fmla="*/ 1101470 w 1261577"/>
                  <a:gd name="connsiteY0" fmla="*/ 836467 h 836468"/>
                  <a:gd name="connsiteX1" fmla="*/ 1101471 w 1261577"/>
                  <a:gd name="connsiteY1" fmla="*/ 836468 h 836468"/>
                  <a:gd name="connsiteX2" fmla="*/ 1101470 w 1261577"/>
                  <a:gd name="connsiteY2" fmla="*/ 836468 h 836468"/>
                  <a:gd name="connsiteX3" fmla="*/ 160106 w 1261577"/>
                  <a:gd name="connsiteY3" fmla="*/ 0 h 836468"/>
                  <a:gd name="connsiteX4" fmla="*/ 1101471 w 1261577"/>
                  <a:gd name="connsiteY4" fmla="*/ 0 h 836468"/>
                  <a:gd name="connsiteX5" fmla="*/ 1101471 w 1261577"/>
                  <a:gd name="connsiteY5" fmla="*/ 258127 h 836468"/>
                  <a:gd name="connsiteX6" fmla="*/ 1261577 w 1261577"/>
                  <a:gd name="connsiteY6" fmla="*/ 418233 h 836468"/>
                  <a:gd name="connsiteX7" fmla="*/ 1101471 w 1261577"/>
                  <a:gd name="connsiteY7" fmla="*/ 578340 h 836468"/>
                  <a:gd name="connsiteX8" fmla="*/ 1101471 w 1261577"/>
                  <a:gd name="connsiteY8" fmla="*/ 836467 h 836468"/>
                  <a:gd name="connsiteX9" fmla="*/ 1101470 w 1261577"/>
                  <a:gd name="connsiteY9" fmla="*/ 836467 h 836468"/>
                  <a:gd name="connsiteX10" fmla="*/ 790893 w 1261577"/>
                  <a:gd name="connsiteY10" fmla="*/ 836467 h 836468"/>
                  <a:gd name="connsiteX11" fmla="*/ 630787 w 1261577"/>
                  <a:gd name="connsiteY11" fmla="*/ 676361 h 836468"/>
                  <a:gd name="connsiteX12" fmla="*/ 470681 w 1261577"/>
                  <a:gd name="connsiteY12" fmla="*/ 836467 h 836468"/>
                  <a:gd name="connsiteX13" fmla="*/ 160107 w 1261577"/>
                  <a:gd name="connsiteY13" fmla="*/ 836467 h 836468"/>
                  <a:gd name="connsiteX14" fmla="*/ 160106 w 1261577"/>
                  <a:gd name="connsiteY14" fmla="*/ 836467 h 836468"/>
                  <a:gd name="connsiteX15" fmla="*/ 160106 w 1261577"/>
                  <a:gd name="connsiteY15" fmla="*/ 578340 h 836468"/>
                  <a:gd name="connsiteX16" fmla="*/ 0 w 1261577"/>
                  <a:gd name="connsiteY16" fmla="*/ 418233 h 836468"/>
                  <a:gd name="connsiteX17" fmla="*/ 160106 w 1261577"/>
                  <a:gd name="connsiteY17" fmla="*/ 258127 h 83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577" h="836468">
                    <a:moveTo>
                      <a:pt x="1101470" y="836467"/>
                    </a:moveTo>
                    <a:lnTo>
                      <a:pt x="1101471" y="836468"/>
                    </a:lnTo>
                    <a:lnTo>
                      <a:pt x="1101470" y="836468"/>
                    </a:lnTo>
                    <a:close/>
                    <a:moveTo>
                      <a:pt x="160106" y="0"/>
                    </a:moveTo>
                    <a:lnTo>
                      <a:pt x="1101471" y="0"/>
                    </a:lnTo>
                    <a:lnTo>
                      <a:pt x="1101471" y="258127"/>
                    </a:lnTo>
                    <a:cubicBezTo>
                      <a:pt x="1189896" y="258127"/>
                      <a:pt x="1261577" y="329809"/>
                      <a:pt x="1261577" y="418233"/>
                    </a:cubicBezTo>
                    <a:cubicBezTo>
                      <a:pt x="1261577" y="506658"/>
                      <a:pt x="1189896" y="578340"/>
                      <a:pt x="1101471" y="578340"/>
                    </a:cubicBezTo>
                    <a:lnTo>
                      <a:pt x="1101471" y="836467"/>
                    </a:lnTo>
                    <a:lnTo>
                      <a:pt x="1101470" y="836467"/>
                    </a:lnTo>
                    <a:lnTo>
                      <a:pt x="790893" y="836467"/>
                    </a:lnTo>
                    <a:cubicBezTo>
                      <a:pt x="790893" y="748043"/>
                      <a:pt x="719211" y="676361"/>
                      <a:pt x="630787" y="676361"/>
                    </a:cubicBezTo>
                    <a:cubicBezTo>
                      <a:pt x="542363" y="676361"/>
                      <a:pt x="470681" y="748043"/>
                      <a:pt x="470681" y="836467"/>
                    </a:cubicBezTo>
                    <a:lnTo>
                      <a:pt x="160107" y="836467"/>
                    </a:lnTo>
                    <a:lnTo>
                      <a:pt x="160106" y="836467"/>
                    </a:lnTo>
                    <a:lnTo>
                      <a:pt x="160106" y="578340"/>
                    </a:lnTo>
                    <a:cubicBezTo>
                      <a:pt x="71681" y="578340"/>
                      <a:pt x="0" y="506658"/>
                      <a:pt x="0" y="418233"/>
                    </a:cubicBezTo>
                    <a:cubicBezTo>
                      <a:pt x="0" y="329809"/>
                      <a:pt x="71681" y="258127"/>
                      <a:pt x="160106" y="258127"/>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0" name="Freeform 130">
                <a:extLst>
                  <a:ext uri="{FF2B5EF4-FFF2-40B4-BE49-F238E27FC236}">
                    <a16:creationId xmlns:a16="http://schemas.microsoft.com/office/drawing/2014/main" id="{A2560D1D-5367-CD24-8C09-A52DB2C3FB24}"/>
                  </a:ext>
                </a:extLst>
              </p:cNvPr>
              <p:cNvSpPr/>
              <p:nvPr/>
            </p:nvSpPr>
            <p:spPr>
              <a:xfrm>
                <a:off x="8131357" y="2825850"/>
                <a:ext cx="941366" cy="1156583"/>
              </a:xfrm>
              <a:custGeom>
                <a:avLst/>
                <a:gdLst>
                  <a:gd name="connsiteX0" fmla="*/ 470682 w 941365"/>
                  <a:gd name="connsiteY0" fmla="*/ 0 h 1156585"/>
                  <a:gd name="connsiteX1" fmla="*/ 630788 w 941365"/>
                  <a:gd name="connsiteY1" fmla="*/ 160106 h 1156585"/>
                  <a:gd name="connsiteX2" fmla="*/ 630789 w 941365"/>
                  <a:gd name="connsiteY2" fmla="*/ 160106 h 1156585"/>
                  <a:gd name="connsiteX3" fmla="*/ 941365 w 941365"/>
                  <a:gd name="connsiteY3" fmla="*/ 160106 h 1156585"/>
                  <a:gd name="connsiteX4" fmla="*/ 941365 w 941365"/>
                  <a:gd name="connsiteY4" fmla="*/ 418233 h 1156585"/>
                  <a:gd name="connsiteX5" fmla="*/ 781259 w 941365"/>
                  <a:gd name="connsiteY5" fmla="*/ 578339 h 1156585"/>
                  <a:gd name="connsiteX6" fmla="*/ 941365 w 941365"/>
                  <a:gd name="connsiteY6" fmla="*/ 738446 h 1156585"/>
                  <a:gd name="connsiteX7" fmla="*/ 941365 w 941365"/>
                  <a:gd name="connsiteY7" fmla="*/ 996573 h 1156585"/>
                  <a:gd name="connsiteX8" fmla="*/ 630773 w 941365"/>
                  <a:gd name="connsiteY8" fmla="*/ 996573 h 1156585"/>
                  <a:gd name="connsiteX9" fmla="*/ 618210 w 941365"/>
                  <a:gd name="connsiteY9" fmla="*/ 1058800 h 1156585"/>
                  <a:gd name="connsiteX10" fmla="*/ 470686 w 941365"/>
                  <a:gd name="connsiteY10" fmla="*/ 1156585 h 1156585"/>
                  <a:gd name="connsiteX11" fmla="*/ 310580 w 941365"/>
                  <a:gd name="connsiteY11" fmla="*/ 996479 h 1156585"/>
                  <a:gd name="connsiteX12" fmla="*/ 310577 w 941365"/>
                  <a:gd name="connsiteY12" fmla="*/ 996479 h 1156585"/>
                  <a:gd name="connsiteX13" fmla="*/ 310596 w 941365"/>
                  <a:gd name="connsiteY13" fmla="*/ 996573 h 1156585"/>
                  <a:gd name="connsiteX14" fmla="*/ 4 w 941365"/>
                  <a:gd name="connsiteY14" fmla="*/ 996573 h 1156585"/>
                  <a:gd name="connsiteX15" fmla="*/ 4 w 941365"/>
                  <a:gd name="connsiteY15" fmla="*/ 996479 h 1156585"/>
                  <a:gd name="connsiteX16" fmla="*/ 4 w 941365"/>
                  <a:gd name="connsiteY16" fmla="*/ 738446 h 1156585"/>
                  <a:gd name="connsiteX17" fmla="*/ 160110 w 941365"/>
                  <a:gd name="connsiteY17" fmla="*/ 578340 h 1156585"/>
                  <a:gd name="connsiteX18" fmla="*/ 4 w 941365"/>
                  <a:gd name="connsiteY18" fmla="*/ 418234 h 1156585"/>
                  <a:gd name="connsiteX19" fmla="*/ 4 w 941365"/>
                  <a:gd name="connsiteY19" fmla="*/ 160114 h 1156585"/>
                  <a:gd name="connsiteX20" fmla="*/ 0 w 941365"/>
                  <a:gd name="connsiteY20" fmla="*/ 160106 h 1156585"/>
                  <a:gd name="connsiteX21" fmla="*/ 4 w 941365"/>
                  <a:gd name="connsiteY21" fmla="*/ 160106 h 1156585"/>
                  <a:gd name="connsiteX22" fmla="*/ 310576 w 941365"/>
                  <a:gd name="connsiteY22" fmla="*/ 160106 h 1156585"/>
                  <a:gd name="connsiteX23" fmla="*/ 470682 w 941365"/>
                  <a:gd name="connsiteY23" fmla="*/ 0 h 115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1365" h="1156585">
                    <a:moveTo>
                      <a:pt x="470682" y="0"/>
                    </a:moveTo>
                    <a:cubicBezTo>
                      <a:pt x="559106" y="0"/>
                      <a:pt x="630788" y="71682"/>
                      <a:pt x="630788" y="160106"/>
                    </a:cubicBezTo>
                    <a:lnTo>
                      <a:pt x="630789" y="160106"/>
                    </a:lnTo>
                    <a:lnTo>
                      <a:pt x="941365" y="160106"/>
                    </a:lnTo>
                    <a:lnTo>
                      <a:pt x="941365" y="418233"/>
                    </a:lnTo>
                    <a:cubicBezTo>
                      <a:pt x="852940" y="418233"/>
                      <a:pt x="781259" y="489915"/>
                      <a:pt x="781259" y="578339"/>
                    </a:cubicBezTo>
                    <a:cubicBezTo>
                      <a:pt x="781259" y="666764"/>
                      <a:pt x="852940" y="738446"/>
                      <a:pt x="941365" y="738446"/>
                    </a:cubicBezTo>
                    <a:lnTo>
                      <a:pt x="941365" y="996573"/>
                    </a:lnTo>
                    <a:lnTo>
                      <a:pt x="630773" y="996573"/>
                    </a:lnTo>
                    <a:lnTo>
                      <a:pt x="618210" y="1058800"/>
                    </a:lnTo>
                    <a:cubicBezTo>
                      <a:pt x="593905" y="1116264"/>
                      <a:pt x="537004" y="1156585"/>
                      <a:pt x="470686" y="1156585"/>
                    </a:cubicBezTo>
                    <a:cubicBezTo>
                      <a:pt x="382262" y="1156585"/>
                      <a:pt x="310580" y="1084903"/>
                      <a:pt x="310580" y="996479"/>
                    </a:cubicBezTo>
                    <a:lnTo>
                      <a:pt x="310577" y="996479"/>
                    </a:lnTo>
                    <a:cubicBezTo>
                      <a:pt x="310577" y="996510"/>
                      <a:pt x="310577" y="996542"/>
                      <a:pt x="310596" y="996573"/>
                    </a:cubicBezTo>
                    <a:lnTo>
                      <a:pt x="4" y="996573"/>
                    </a:lnTo>
                    <a:lnTo>
                      <a:pt x="4" y="996479"/>
                    </a:lnTo>
                    <a:lnTo>
                      <a:pt x="4" y="738446"/>
                    </a:lnTo>
                    <a:cubicBezTo>
                      <a:pt x="88429" y="738446"/>
                      <a:pt x="160110" y="666764"/>
                      <a:pt x="160110" y="578340"/>
                    </a:cubicBezTo>
                    <a:cubicBezTo>
                      <a:pt x="160110" y="489915"/>
                      <a:pt x="88429" y="418234"/>
                      <a:pt x="4" y="418234"/>
                    </a:cubicBezTo>
                    <a:lnTo>
                      <a:pt x="4" y="160114"/>
                    </a:lnTo>
                    <a:lnTo>
                      <a:pt x="0" y="160106"/>
                    </a:lnTo>
                    <a:lnTo>
                      <a:pt x="4" y="160106"/>
                    </a:lnTo>
                    <a:lnTo>
                      <a:pt x="310576" y="160106"/>
                    </a:lnTo>
                    <a:cubicBezTo>
                      <a:pt x="310576" y="71682"/>
                      <a:pt x="382258" y="0"/>
                      <a:pt x="470682" y="0"/>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1" name="Freeform 131">
                <a:extLst>
                  <a:ext uri="{FF2B5EF4-FFF2-40B4-BE49-F238E27FC236}">
                    <a16:creationId xmlns:a16="http://schemas.microsoft.com/office/drawing/2014/main" id="{BDF1A6C5-0D94-004D-6107-3CFDA6ED9DA3}"/>
                  </a:ext>
                </a:extLst>
              </p:cNvPr>
              <p:cNvSpPr/>
              <p:nvPr/>
            </p:nvSpPr>
            <p:spPr>
              <a:xfrm>
                <a:off x="9072723" y="2149489"/>
                <a:ext cx="941437" cy="996573"/>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2" name="Freeform 132">
                <a:extLst>
                  <a:ext uri="{FF2B5EF4-FFF2-40B4-BE49-F238E27FC236}">
                    <a16:creationId xmlns:a16="http://schemas.microsoft.com/office/drawing/2014/main" id="{5E436C9F-C378-CA3C-6CEF-ADCEAEEA6F9A}"/>
                  </a:ext>
                </a:extLst>
              </p:cNvPr>
              <p:cNvSpPr/>
              <p:nvPr/>
            </p:nvSpPr>
            <p:spPr>
              <a:xfrm flipH="1">
                <a:off x="6248630" y="3822985"/>
                <a:ext cx="1101474" cy="845999"/>
              </a:xfrm>
              <a:custGeom>
                <a:avLst/>
                <a:gdLst>
                  <a:gd name="connsiteX0" fmla="*/ 790877 w 1101473"/>
                  <a:gd name="connsiteY0" fmla="*/ 836467 h 844114"/>
                  <a:gd name="connsiteX1" fmla="*/ 795959 w 1101473"/>
                  <a:gd name="connsiteY1" fmla="*/ 836467 h 844114"/>
                  <a:gd name="connsiteX2" fmla="*/ 792518 w 1101473"/>
                  <a:gd name="connsiteY2" fmla="*/ 843891 h 844114"/>
                  <a:gd name="connsiteX3" fmla="*/ 790877 w 1101473"/>
                  <a:gd name="connsiteY3" fmla="*/ 836467 h 844114"/>
                  <a:gd name="connsiteX4" fmla="*/ 466003 w 1101473"/>
                  <a:gd name="connsiteY4" fmla="*/ 836467 h 844114"/>
                  <a:gd name="connsiteX5" fmla="*/ 470702 w 1101473"/>
                  <a:gd name="connsiteY5" fmla="*/ 836467 h 844114"/>
                  <a:gd name="connsiteX6" fmla="*/ 469261 w 1101473"/>
                  <a:gd name="connsiteY6" fmla="*/ 844086 h 844114"/>
                  <a:gd name="connsiteX7" fmla="*/ 160107 w 1101473"/>
                  <a:gd name="connsiteY7" fmla="*/ 0 h 844114"/>
                  <a:gd name="connsiteX8" fmla="*/ 160109 w 1101473"/>
                  <a:gd name="connsiteY8" fmla="*/ 0 h 844114"/>
                  <a:gd name="connsiteX9" fmla="*/ 160108 w 1101473"/>
                  <a:gd name="connsiteY9" fmla="*/ 1 h 844114"/>
                  <a:gd name="connsiteX10" fmla="*/ 470684 w 1101473"/>
                  <a:gd name="connsiteY10" fmla="*/ 1 h 844114"/>
                  <a:gd name="connsiteX11" fmla="*/ 630790 w 1101473"/>
                  <a:gd name="connsiteY11" fmla="*/ 160107 h 844114"/>
                  <a:gd name="connsiteX12" fmla="*/ 790896 w 1101473"/>
                  <a:gd name="connsiteY12" fmla="*/ 1 h 844114"/>
                  <a:gd name="connsiteX13" fmla="*/ 1101473 w 1101473"/>
                  <a:gd name="connsiteY13" fmla="*/ 1 h 844114"/>
                  <a:gd name="connsiteX14" fmla="*/ 1101473 w 1101473"/>
                  <a:gd name="connsiteY14" fmla="*/ 0 h 844114"/>
                  <a:gd name="connsiteX15" fmla="*/ 1101473 w 1101473"/>
                  <a:gd name="connsiteY15" fmla="*/ 0 h 844114"/>
                  <a:gd name="connsiteX16" fmla="*/ 1101473 w 1101473"/>
                  <a:gd name="connsiteY16" fmla="*/ 836419 h 844114"/>
                  <a:gd name="connsiteX17" fmla="*/ 1101473 w 1101473"/>
                  <a:gd name="connsiteY17" fmla="*/ 836467 h 844114"/>
                  <a:gd name="connsiteX18" fmla="*/ 795959 w 1101473"/>
                  <a:gd name="connsiteY18" fmla="*/ 836467 h 844114"/>
                  <a:gd name="connsiteX19" fmla="*/ 795981 w 1101473"/>
                  <a:gd name="connsiteY19" fmla="*/ 836419 h 844114"/>
                  <a:gd name="connsiteX20" fmla="*/ 790896 w 1101473"/>
                  <a:gd name="connsiteY20" fmla="*/ 836419 h 844114"/>
                  <a:gd name="connsiteX21" fmla="*/ 630790 w 1101473"/>
                  <a:gd name="connsiteY21" fmla="*/ 676313 h 844114"/>
                  <a:gd name="connsiteX22" fmla="*/ 470683 w 1101473"/>
                  <a:gd name="connsiteY22" fmla="*/ 836419 h 844114"/>
                  <a:gd name="connsiteX23" fmla="*/ 465982 w 1101473"/>
                  <a:gd name="connsiteY23" fmla="*/ 836419 h 844114"/>
                  <a:gd name="connsiteX24" fmla="*/ 466003 w 1101473"/>
                  <a:gd name="connsiteY24" fmla="*/ 836467 h 844114"/>
                  <a:gd name="connsiteX25" fmla="*/ 160119 w 1101473"/>
                  <a:gd name="connsiteY25" fmla="*/ 836467 h 844114"/>
                  <a:gd name="connsiteX26" fmla="*/ 160106 w 1101473"/>
                  <a:gd name="connsiteY26" fmla="*/ 836468 h 844114"/>
                  <a:gd name="connsiteX27" fmla="*/ 160106 w 1101473"/>
                  <a:gd name="connsiteY27" fmla="*/ 578341 h 844114"/>
                  <a:gd name="connsiteX28" fmla="*/ 0 w 1101473"/>
                  <a:gd name="connsiteY28" fmla="*/ 418235 h 844114"/>
                  <a:gd name="connsiteX29" fmla="*/ 160106 w 1101473"/>
                  <a:gd name="connsiteY29" fmla="*/ 258129 h 844114"/>
                  <a:gd name="connsiteX30" fmla="*/ 160106 w 1101473"/>
                  <a:gd name="connsiteY30" fmla="*/ 1 h 844114"/>
                  <a:gd name="connsiteX31" fmla="*/ 160107 w 1101473"/>
                  <a:gd name="connsiteY31" fmla="*/ 2 h 84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01473" h="844114">
                    <a:moveTo>
                      <a:pt x="790877" y="836467"/>
                    </a:moveTo>
                    <a:lnTo>
                      <a:pt x="795959" y="836467"/>
                    </a:lnTo>
                    <a:lnTo>
                      <a:pt x="792518" y="843891"/>
                    </a:lnTo>
                    <a:cubicBezTo>
                      <a:pt x="791472" y="844340"/>
                      <a:pt x="790875" y="841991"/>
                      <a:pt x="790877" y="836467"/>
                    </a:cubicBezTo>
                    <a:close/>
                    <a:moveTo>
                      <a:pt x="466003" y="836467"/>
                    </a:moveTo>
                    <a:lnTo>
                      <a:pt x="470702" y="836467"/>
                    </a:lnTo>
                    <a:cubicBezTo>
                      <a:pt x="470704" y="841991"/>
                      <a:pt x="470177" y="844409"/>
                      <a:pt x="469261" y="844086"/>
                    </a:cubicBezTo>
                    <a:close/>
                    <a:moveTo>
                      <a:pt x="160107" y="0"/>
                    </a:moveTo>
                    <a:lnTo>
                      <a:pt x="160109" y="0"/>
                    </a:lnTo>
                    <a:lnTo>
                      <a:pt x="160108" y="1"/>
                    </a:lnTo>
                    <a:lnTo>
                      <a:pt x="470684" y="1"/>
                    </a:lnTo>
                    <a:cubicBezTo>
                      <a:pt x="470684" y="88426"/>
                      <a:pt x="542365" y="160107"/>
                      <a:pt x="630790" y="160107"/>
                    </a:cubicBezTo>
                    <a:cubicBezTo>
                      <a:pt x="719214" y="160107"/>
                      <a:pt x="790896" y="88426"/>
                      <a:pt x="790896" y="1"/>
                    </a:cubicBezTo>
                    <a:lnTo>
                      <a:pt x="1101473" y="1"/>
                    </a:lnTo>
                    <a:lnTo>
                      <a:pt x="1101473" y="0"/>
                    </a:lnTo>
                    <a:lnTo>
                      <a:pt x="1101473" y="0"/>
                    </a:lnTo>
                    <a:lnTo>
                      <a:pt x="1101473" y="836419"/>
                    </a:lnTo>
                    <a:lnTo>
                      <a:pt x="1101473" y="836467"/>
                    </a:lnTo>
                    <a:lnTo>
                      <a:pt x="795959" y="836467"/>
                    </a:lnTo>
                    <a:lnTo>
                      <a:pt x="795981" y="836419"/>
                    </a:lnTo>
                    <a:lnTo>
                      <a:pt x="790896" y="836419"/>
                    </a:lnTo>
                    <a:cubicBezTo>
                      <a:pt x="790896" y="747995"/>
                      <a:pt x="719214" y="676313"/>
                      <a:pt x="630790" y="676313"/>
                    </a:cubicBezTo>
                    <a:cubicBezTo>
                      <a:pt x="542365" y="676313"/>
                      <a:pt x="470683" y="747995"/>
                      <a:pt x="470683" y="836419"/>
                    </a:cubicBezTo>
                    <a:lnTo>
                      <a:pt x="465982" y="836419"/>
                    </a:lnTo>
                    <a:lnTo>
                      <a:pt x="466003" y="836467"/>
                    </a:lnTo>
                    <a:lnTo>
                      <a:pt x="160119" y="836467"/>
                    </a:lnTo>
                    <a:cubicBezTo>
                      <a:pt x="160115" y="836467"/>
                      <a:pt x="160110" y="836468"/>
                      <a:pt x="160106" y="836468"/>
                    </a:cubicBezTo>
                    <a:lnTo>
                      <a:pt x="160106" y="578341"/>
                    </a:lnTo>
                    <a:cubicBezTo>
                      <a:pt x="71682" y="578341"/>
                      <a:pt x="0" y="506659"/>
                      <a:pt x="0" y="418235"/>
                    </a:cubicBezTo>
                    <a:cubicBezTo>
                      <a:pt x="0" y="329810"/>
                      <a:pt x="71682" y="258129"/>
                      <a:pt x="160106" y="258129"/>
                    </a:cubicBezTo>
                    <a:lnTo>
                      <a:pt x="160106" y="1"/>
                    </a:lnTo>
                    <a:lnTo>
                      <a:pt x="160107" y="2"/>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3" name="Ellipse 197">
                <a:extLst>
                  <a:ext uri="{FF2B5EF4-FFF2-40B4-BE49-F238E27FC236}">
                    <a16:creationId xmlns:a16="http://schemas.microsoft.com/office/drawing/2014/main" id="{9396FA66-4BDE-586E-C356-B8605F78374C}"/>
                  </a:ext>
                </a:extLst>
              </p:cNvPr>
              <p:cNvSpPr/>
              <p:nvPr/>
            </p:nvSpPr>
            <p:spPr>
              <a:xfrm flipH="1">
                <a:off x="9072723" y="3662876"/>
                <a:ext cx="941366" cy="1156583"/>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54" name="Ellipse 188">
                <a:extLst>
                  <a:ext uri="{FF2B5EF4-FFF2-40B4-BE49-F238E27FC236}">
                    <a16:creationId xmlns:a16="http://schemas.microsoft.com/office/drawing/2014/main" id="{1610C97A-8703-2C19-3DF3-4DD909360332}"/>
                  </a:ext>
                </a:extLst>
              </p:cNvPr>
              <p:cNvSpPr/>
              <p:nvPr/>
            </p:nvSpPr>
            <p:spPr>
              <a:xfrm flipH="1">
                <a:off x="7971253" y="3822985"/>
                <a:ext cx="1261578" cy="836469"/>
              </a:xfrm>
              <a:custGeom>
                <a:avLst/>
                <a:gdLst/>
                <a:ahLst/>
                <a:cxnLst/>
                <a:rect l="l" t="t" r="r" b="b"/>
                <a:pathLst>
                  <a:path w="923493" h="612306">
                    <a:moveTo>
                      <a:pt x="117200" y="0"/>
                    </a:moveTo>
                    <a:lnTo>
                      <a:pt x="344546" y="0"/>
                    </a:lnTo>
                    <a:cubicBezTo>
                      <a:pt x="344546" y="64728"/>
                      <a:pt x="397018" y="117200"/>
                      <a:pt x="461746" y="117200"/>
                    </a:cubicBezTo>
                    <a:cubicBezTo>
                      <a:pt x="526474" y="117200"/>
                      <a:pt x="578946" y="64728"/>
                      <a:pt x="578946" y="0"/>
                    </a:cubicBezTo>
                    <a:lnTo>
                      <a:pt x="806293" y="0"/>
                    </a:lnTo>
                    <a:lnTo>
                      <a:pt x="806293" y="188953"/>
                    </a:lnTo>
                    <a:cubicBezTo>
                      <a:pt x="871021" y="188953"/>
                      <a:pt x="923493" y="241425"/>
                      <a:pt x="923493" y="306153"/>
                    </a:cubicBezTo>
                    <a:cubicBezTo>
                      <a:pt x="923493" y="370881"/>
                      <a:pt x="871021" y="423353"/>
                      <a:pt x="806293" y="423353"/>
                    </a:cubicBezTo>
                    <a:lnTo>
                      <a:pt x="806293" y="612306"/>
                    </a:lnTo>
                    <a:lnTo>
                      <a:pt x="578932" y="612306"/>
                    </a:lnTo>
                    <a:lnTo>
                      <a:pt x="578946" y="612237"/>
                    </a:lnTo>
                    <a:cubicBezTo>
                      <a:pt x="578946" y="547509"/>
                      <a:pt x="526474" y="495037"/>
                      <a:pt x="461746" y="495037"/>
                    </a:cubicBezTo>
                    <a:cubicBezTo>
                      <a:pt x="397018" y="495037"/>
                      <a:pt x="344546" y="547509"/>
                      <a:pt x="344546" y="612237"/>
                    </a:cubicBezTo>
                    <a:cubicBezTo>
                      <a:pt x="344546" y="612260"/>
                      <a:pt x="344546" y="612283"/>
                      <a:pt x="344560" y="612306"/>
                    </a:cubicBezTo>
                    <a:lnTo>
                      <a:pt x="117200" y="612306"/>
                    </a:lnTo>
                    <a:lnTo>
                      <a:pt x="117200" y="423353"/>
                    </a:lnTo>
                    <a:cubicBezTo>
                      <a:pt x="52472" y="423353"/>
                      <a:pt x="0" y="370881"/>
                      <a:pt x="0" y="306153"/>
                    </a:cubicBezTo>
                    <a:cubicBezTo>
                      <a:pt x="0" y="241425"/>
                      <a:pt x="52472" y="188953"/>
                      <a:pt x="11720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55" name="Freeform 135">
                <a:extLst>
                  <a:ext uri="{FF2B5EF4-FFF2-40B4-BE49-F238E27FC236}">
                    <a16:creationId xmlns:a16="http://schemas.microsoft.com/office/drawing/2014/main" id="{1CA8A9A0-5A2E-5331-F96B-BA5873109B34}"/>
                  </a:ext>
                </a:extLst>
              </p:cNvPr>
              <p:cNvSpPr/>
              <p:nvPr/>
            </p:nvSpPr>
            <p:spPr>
              <a:xfrm flipH="1">
                <a:off x="7189996" y="3662876"/>
                <a:ext cx="941366" cy="1156583"/>
              </a:xfrm>
              <a:custGeom>
                <a:avLst/>
                <a:gdLst>
                  <a:gd name="connsiteX0" fmla="*/ 470682 w 941365"/>
                  <a:gd name="connsiteY0" fmla="*/ 0 h 1156585"/>
                  <a:gd name="connsiteX1" fmla="*/ 630788 w 941365"/>
                  <a:gd name="connsiteY1" fmla="*/ 160106 h 1156585"/>
                  <a:gd name="connsiteX2" fmla="*/ 630789 w 941365"/>
                  <a:gd name="connsiteY2" fmla="*/ 160106 h 1156585"/>
                  <a:gd name="connsiteX3" fmla="*/ 941365 w 941365"/>
                  <a:gd name="connsiteY3" fmla="*/ 160106 h 1156585"/>
                  <a:gd name="connsiteX4" fmla="*/ 941365 w 941365"/>
                  <a:gd name="connsiteY4" fmla="*/ 418233 h 1156585"/>
                  <a:gd name="connsiteX5" fmla="*/ 781259 w 941365"/>
                  <a:gd name="connsiteY5" fmla="*/ 578339 h 1156585"/>
                  <a:gd name="connsiteX6" fmla="*/ 941365 w 941365"/>
                  <a:gd name="connsiteY6" fmla="*/ 738446 h 1156585"/>
                  <a:gd name="connsiteX7" fmla="*/ 941365 w 941365"/>
                  <a:gd name="connsiteY7" fmla="*/ 996573 h 1156585"/>
                  <a:gd name="connsiteX8" fmla="*/ 630773 w 941365"/>
                  <a:gd name="connsiteY8" fmla="*/ 996573 h 1156585"/>
                  <a:gd name="connsiteX9" fmla="*/ 618210 w 941365"/>
                  <a:gd name="connsiteY9" fmla="*/ 1058800 h 1156585"/>
                  <a:gd name="connsiteX10" fmla="*/ 470686 w 941365"/>
                  <a:gd name="connsiteY10" fmla="*/ 1156585 h 1156585"/>
                  <a:gd name="connsiteX11" fmla="*/ 310580 w 941365"/>
                  <a:gd name="connsiteY11" fmla="*/ 996479 h 1156585"/>
                  <a:gd name="connsiteX12" fmla="*/ 310577 w 941365"/>
                  <a:gd name="connsiteY12" fmla="*/ 996479 h 1156585"/>
                  <a:gd name="connsiteX13" fmla="*/ 310596 w 941365"/>
                  <a:gd name="connsiteY13" fmla="*/ 996573 h 1156585"/>
                  <a:gd name="connsiteX14" fmla="*/ 4 w 941365"/>
                  <a:gd name="connsiteY14" fmla="*/ 996573 h 1156585"/>
                  <a:gd name="connsiteX15" fmla="*/ 4 w 941365"/>
                  <a:gd name="connsiteY15" fmla="*/ 996479 h 1156585"/>
                  <a:gd name="connsiteX16" fmla="*/ 4 w 941365"/>
                  <a:gd name="connsiteY16" fmla="*/ 738446 h 1156585"/>
                  <a:gd name="connsiteX17" fmla="*/ 160110 w 941365"/>
                  <a:gd name="connsiteY17" fmla="*/ 578340 h 1156585"/>
                  <a:gd name="connsiteX18" fmla="*/ 4 w 941365"/>
                  <a:gd name="connsiteY18" fmla="*/ 418234 h 1156585"/>
                  <a:gd name="connsiteX19" fmla="*/ 4 w 941365"/>
                  <a:gd name="connsiteY19" fmla="*/ 160114 h 1156585"/>
                  <a:gd name="connsiteX20" fmla="*/ 0 w 941365"/>
                  <a:gd name="connsiteY20" fmla="*/ 160106 h 1156585"/>
                  <a:gd name="connsiteX21" fmla="*/ 4 w 941365"/>
                  <a:gd name="connsiteY21" fmla="*/ 160106 h 1156585"/>
                  <a:gd name="connsiteX22" fmla="*/ 310576 w 941365"/>
                  <a:gd name="connsiteY22" fmla="*/ 160106 h 1156585"/>
                  <a:gd name="connsiteX23" fmla="*/ 470682 w 941365"/>
                  <a:gd name="connsiteY23" fmla="*/ 0 h 115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1365" h="1156585">
                    <a:moveTo>
                      <a:pt x="470682" y="0"/>
                    </a:moveTo>
                    <a:cubicBezTo>
                      <a:pt x="559106" y="0"/>
                      <a:pt x="630788" y="71682"/>
                      <a:pt x="630788" y="160106"/>
                    </a:cubicBezTo>
                    <a:lnTo>
                      <a:pt x="630789" y="160106"/>
                    </a:lnTo>
                    <a:lnTo>
                      <a:pt x="941365" y="160106"/>
                    </a:lnTo>
                    <a:lnTo>
                      <a:pt x="941365" y="418233"/>
                    </a:lnTo>
                    <a:cubicBezTo>
                      <a:pt x="852940" y="418233"/>
                      <a:pt x="781259" y="489915"/>
                      <a:pt x="781259" y="578339"/>
                    </a:cubicBezTo>
                    <a:cubicBezTo>
                      <a:pt x="781259" y="666764"/>
                      <a:pt x="852940" y="738446"/>
                      <a:pt x="941365" y="738446"/>
                    </a:cubicBezTo>
                    <a:lnTo>
                      <a:pt x="941365" y="996573"/>
                    </a:lnTo>
                    <a:lnTo>
                      <a:pt x="630773" y="996573"/>
                    </a:lnTo>
                    <a:lnTo>
                      <a:pt x="618210" y="1058800"/>
                    </a:lnTo>
                    <a:cubicBezTo>
                      <a:pt x="593905" y="1116264"/>
                      <a:pt x="537004" y="1156585"/>
                      <a:pt x="470686" y="1156585"/>
                    </a:cubicBezTo>
                    <a:cubicBezTo>
                      <a:pt x="382262" y="1156585"/>
                      <a:pt x="310580" y="1084903"/>
                      <a:pt x="310580" y="996479"/>
                    </a:cubicBezTo>
                    <a:lnTo>
                      <a:pt x="310577" y="996479"/>
                    </a:lnTo>
                    <a:cubicBezTo>
                      <a:pt x="310577" y="996510"/>
                      <a:pt x="310577" y="996542"/>
                      <a:pt x="310596" y="996573"/>
                    </a:cubicBezTo>
                    <a:lnTo>
                      <a:pt x="4" y="996573"/>
                    </a:lnTo>
                    <a:lnTo>
                      <a:pt x="4" y="996479"/>
                    </a:lnTo>
                    <a:lnTo>
                      <a:pt x="4" y="738446"/>
                    </a:lnTo>
                    <a:cubicBezTo>
                      <a:pt x="88429" y="738446"/>
                      <a:pt x="160110" y="666764"/>
                      <a:pt x="160110" y="578340"/>
                    </a:cubicBezTo>
                    <a:cubicBezTo>
                      <a:pt x="160110" y="489915"/>
                      <a:pt x="88429" y="418234"/>
                      <a:pt x="4" y="418234"/>
                    </a:cubicBezTo>
                    <a:lnTo>
                      <a:pt x="4" y="160114"/>
                    </a:lnTo>
                    <a:lnTo>
                      <a:pt x="0" y="160106"/>
                    </a:lnTo>
                    <a:lnTo>
                      <a:pt x="4" y="160106"/>
                    </a:lnTo>
                    <a:lnTo>
                      <a:pt x="310576" y="160106"/>
                    </a:lnTo>
                    <a:cubicBezTo>
                      <a:pt x="310576" y="71682"/>
                      <a:pt x="382258" y="0"/>
                      <a:pt x="470682" y="0"/>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6" name="Freeform 136">
                <a:extLst>
                  <a:ext uri="{FF2B5EF4-FFF2-40B4-BE49-F238E27FC236}">
                    <a16:creationId xmlns:a16="http://schemas.microsoft.com/office/drawing/2014/main" id="{968A05CC-C819-B2BE-7A79-F6AF1689BD5D}"/>
                  </a:ext>
                </a:extLst>
              </p:cNvPr>
              <p:cNvSpPr/>
              <p:nvPr/>
            </p:nvSpPr>
            <p:spPr>
              <a:xfrm rot="10800000">
                <a:off x="6248630" y="4492162"/>
                <a:ext cx="941437" cy="996573"/>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7" name="Freeform 137">
                <a:extLst>
                  <a:ext uri="{FF2B5EF4-FFF2-40B4-BE49-F238E27FC236}">
                    <a16:creationId xmlns:a16="http://schemas.microsoft.com/office/drawing/2014/main" id="{3E95CC04-3BBC-8519-DA22-3538CBE4E11F}"/>
                  </a:ext>
                </a:extLst>
              </p:cNvPr>
              <p:cNvSpPr/>
              <p:nvPr/>
            </p:nvSpPr>
            <p:spPr>
              <a:xfrm rot="10800000">
                <a:off x="7029963" y="4652266"/>
                <a:ext cx="1261578" cy="836469"/>
              </a:xfrm>
              <a:custGeom>
                <a:avLst/>
                <a:gdLst>
                  <a:gd name="connsiteX0" fmla="*/ 1101470 w 1261577"/>
                  <a:gd name="connsiteY0" fmla="*/ 836467 h 836468"/>
                  <a:gd name="connsiteX1" fmla="*/ 1101471 w 1261577"/>
                  <a:gd name="connsiteY1" fmla="*/ 836468 h 836468"/>
                  <a:gd name="connsiteX2" fmla="*/ 1101470 w 1261577"/>
                  <a:gd name="connsiteY2" fmla="*/ 836468 h 836468"/>
                  <a:gd name="connsiteX3" fmla="*/ 160106 w 1261577"/>
                  <a:gd name="connsiteY3" fmla="*/ 0 h 836468"/>
                  <a:gd name="connsiteX4" fmla="*/ 1101471 w 1261577"/>
                  <a:gd name="connsiteY4" fmla="*/ 0 h 836468"/>
                  <a:gd name="connsiteX5" fmla="*/ 1101471 w 1261577"/>
                  <a:gd name="connsiteY5" fmla="*/ 258127 h 836468"/>
                  <a:gd name="connsiteX6" fmla="*/ 1261577 w 1261577"/>
                  <a:gd name="connsiteY6" fmla="*/ 418233 h 836468"/>
                  <a:gd name="connsiteX7" fmla="*/ 1101471 w 1261577"/>
                  <a:gd name="connsiteY7" fmla="*/ 578340 h 836468"/>
                  <a:gd name="connsiteX8" fmla="*/ 1101471 w 1261577"/>
                  <a:gd name="connsiteY8" fmla="*/ 836467 h 836468"/>
                  <a:gd name="connsiteX9" fmla="*/ 1101470 w 1261577"/>
                  <a:gd name="connsiteY9" fmla="*/ 836467 h 836468"/>
                  <a:gd name="connsiteX10" fmla="*/ 790893 w 1261577"/>
                  <a:gd name="connsiteY10" fmla="*/ 836467 h 836468"/>
                  <a:gd name="connsiteX11" fmla="*/ 630787 w 1261577"/>
                  <a:gd name="connsiteY11" fmla="*/ 676361 h 836468"/>
                  <a:gd name="connsiteX12" fmla="*/ 470681 w 1261577"/>
                  <a:gd name="connsiteY12" fmla="*/ 836467 h 836468"/>
                  <a:gd name="connsiteX13" fmla="*/ 160107 w 1261577"/>
                  <a:gd name="connsiteY13" fmla="*/ 836467 h 836468"/>
                  <a:gd name="connsiteX14" fmla="*/ 160106 w 1261577"/>
                  <a:gd name="connsiteY14" fmla="*/ 836467 h 836468"/>
                  <a:gd name="connsiteX15" fmla="*/ 160106 w 1261577"/>
                  <a:gd name="connsiteY15" fmla="*/ 578340 h 836468"/>
                  <a:gd name="connsiteX16" fmla="*/ 0 w 1261577"/>
                  <a:gd name="connsiteY16" fmla="*/ 418233 h 836468"/>
                  <a:gd name="connsiteX17" fmla="*/ 160106 w 1261577"/>
                  <a:gd name="connsiteY17" fmla="*/ 258127 h 83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577" h="836468">
                    <a:moveTo>
                      <a:pt x="1101470" y="836467"/>
                    </a:moveTo>
                    <a:lnTo>
                      <a:pt x="1101471" y="836468"/>
                    </a:lnTo>
                    <a:lnTo>
                      <a:pt x="1101470" y="836468"/>
                    </a:lnTo>
                    <a:close/>
                    <a:moveTo>
                      <a:pt x="160106" y="0"/>
                    </a:moveTo>
                    <a:lnTo>
                      <a:pt x="1101471" y="0"/>
                    </a:lnTo>
                    <a:lnTo>
                      <a:pt x="1101471" y="258127"/>
                    </a:lnTo>
                    <a:cubicBezTo>
                      <a:pt x="1189896" y="258127"/>
                      <a:pt x="1261577" y="329809"/>
                      <a:pt x="1261577" y="418233"/>
                    </a:cubicBezTo>
                    <a:cubicBezTo>
                      <a:pt x="1261577" y="506658"/>
                      <a:pt x="1189896" y="578340"/>
                      <a:pt x="1101471" y="578340"/>
                    </a:cubicBezTo>
                    <a:lnTo>
                      <a:pt x="1101471" y="836467"/>
                    </a:lnTo>
                    <a:lnTo>
                      <a:pt x="1101470" y="836467"/>
                    </a:lnTo>
                    <a:lnTo>
                      <a:pt x="790893" y="836467"/>
                    </a:lnTo>
                    <a:cubicBezTo>
                      <a:pt x="790893" y="748043"/>
                      <a:pt x="719211" y="676361"/>
                      <a:pt x="630787" y="676361"/>
                    </a:cubicBezTo>
                    <a:cubicBezTo>
                      <a:pt x="542363" y="676361"/>
                      <a:pt x="470681" y="748043"/>
                      <a:pt x="470681" y="836467"/>
                    </a:cubicBezTo>
                    <a:lnTo>
                      <a:pt x="160107" y="836467"/>
                    </a:lnTo>
                    <a:lnTo>
                      <a:pt x="160106" y="836467"/>
                    </a:lnTo>
                    <a:lnTo>
                      <a:pt x="160106" y="578340"/>
                    </a:lnTo>
                    <a:cubicBezTo>
                      <a:pt x="71681" y="578340"/>
                      <a:pt x="0" y="506658"/>
                      <a:pt x="0" y="418233"/>
                    </a:cubicBezTo>
                    <a:cubicBezTo>
                      <a:pt x="0" y="329809"/>
                      <a:pt x="71681" y="258127"/>
                      <a:pt x="160106" y="258127"/>
                    </a:cubicBezTo>
                    <a:close/>
                  </a:path>
                </a:pathLst>
              </a:custGeom>
              <a:grpFill/>
              <a:ln w="22225" cap="flat" cmpd="sng">
                <a:solidFill>
                  <a:schemeClr val="bg1">
                    <a:lumMod val="95000"/>
                  </a:schemeClr>
                </a:solidFill>
                <a:prstDash val="solid"/>
                <a:round/>
                <a:headEnd/>
                <a:tailEnd/>
              </a:ln>
              <a:effectLst/>
            </p:spPr>
            <p:txBody>
              <a:bodyPr wrap="square" lIns="0" tIns="0" rIns="0" bIns="0" anchor="ctr">
                <a:noAutofit/>
              </a:bodyPr>
              <a:lstStyle/>
              <a:p>
                <a:pPr defTabSz="914377">
                  <a:defRPr/>
                </a:pPr>
                <a:endParaRPr lang="en-US">
                  <a:solidFill>
                    <a:srgbClr val="000000"/>
                  </a:solidFill>
                  <a:latin typeface="Arial" panose="020B0604020202020204"/>
                </a:endParaRPr>
              </a:p>
            </p:txBody>
          </p:sp>
          <p:sp>
            <p:nvSpPr>
              <p:cNvPr id="58" name="Rechteck 163">
                <a:extLst>
                  <a:ext uri="{FF2B5EF4-FFF2-40B4-BE49-F238E27FC236}">
                    <a16:creationId xmlns:a16="http://schemas.microsoft.com/office/drawing/2014/main" id="{3CC340E2-A763-B060-6B8A-D897A0A1CDBC}"/>
                  </a:ext>
                </a:extLst>
              </p:cNvPr>
              <p:cNvSpPr/>
              <p:nvPr/>
            </p:nvSpPr>
            <p:spPr>
              <a:xfrm rot="10800000">
                <a:off x="8131433" y="4492162"/>
                <a:ext cx="941366" cy="996573"/>
              </a:xfrm>
              <a:custGeom>
                <a:avLst/>
                <a:gdLst/>
                <a:ahLst/>
                <a:cxnLst/>
                <a:rect l="l" t="t" r="r" b="b"/>
                <a:pathLst>
                  <a:path w="689093" h="729506">
                    <a:moveTo>
                      <a:pt x="0" y="0"/>
                    </a:moveTo>
                    <a:lnTo>
                      <a:pt x="689093" y="0"/>
                    </a:lnTo>
                    <a:lnTo>
                      <a:pt x="689093" y="188953"/>
                    </a:lnTo>
                    <a:cubicBezTo>
                      <a:pt x="624365" y="188953"/>
                      <a:pt x="571893" y="241425"/>
                      <a:pt x="571893" y="306153"/>
                    </a:cubicBezTo>
                    <a:cubicBezTo>
                      <a:pt x="571893" y="370881"/>
                      <a:pt x="624365" y="423353"/>
                      <a:pt x="689093" y="423353"/>
                    </a:cubicBezTo>
                    <a:lnTo>
                      <a:pt x="689093" y="612306"/>
                    </a:lnTo>
                    <a:lnTo>
                      <a:pt x="461746" y="612306"/>
                    </a:lnTo>
                    <a:cubicBezTo>
                      <a:pt x="461746" y="677034"/>
                      <a:pt x="409274" y="729506"/>
                      <a:pt x="344546" y="729506"/>
                    </a:cubicBezTo>
                    <a:cubicBezTo>
                      <a:pt x="279818" y="729506"/>
                      <a:pt x="227346" y="677034"/>
                      <a:pt x="227346" y="612306"/>
                    </a:cubicBezTo>
                    <a:lnTo>
                      <a:pt x="0" y="612306"/>
                    </a:lnTo>
                    <a:lnTo>
                      <a:pt x="0" y="423353"/>
                    </a:lnTo>
                    <a:cubicBezTo>
                      <a:pt x="64728" y="423353"/>
                      <a:pt x="117200" y="370881"/>
                      <a:pt x="117200" y="306153"/>
                    </a:cubicBezTo>
                    <a:cubicBezTo>
                      <a:pt x="117200" y="241425"/>
                      <a:pt x="64728" y="188953"/>
                      <a:pt x="0" y="188953"/>
                    </a:cubicBez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sp>
            <p:nvSpPr>
              <p:cNvPr id="59" name="Ellipse 183">
                <a:extLst>
                  <a:ext uri="{FF2B5EF4-FFF2-40B4-BE49-F238E27FC236}">
                    <a16:creationId xmlns:a16="http://schemas.microsoft.com/office/drawing/2014/main" id="{487E7564-6D1C-6151-7DC8-D7F6C8B74D35}"/>
                  </a:ext>
                </a:extLst>
              </p:cNvPr>
              <p:cNvSpPr/>
              <p:nvPr/>
            </p:nvSpPr>
            <p:spPr>
              <a:xfrm rot="10800000">
                <a:off x="8912691" y="4652266"/>
                <a:ext cx="1101474" cy="836469"/>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grpFill/>
              <a:ln w="22225" cap="flat" cmpd="sng">
                <a:solidFill>
                  <a:schemeClr val="bg1">
                    <a:lumMod val="95000"/>
                  </a:schemeClr>
                </a:solidFill>
                <a:prstDash val="solid"/>
                <a:round/>
                <a:headEnd/>
                <a:tailEnd/>
              </a:ln>
              <a:effectLst/>
            </p:spPr>
            <p:txBody>
              <a:bodyPr wrap="none" lIns="0" tIns="0" rIns="0" bIns="0" anchor="ctr">
                <a:noAutofit/>
              </a:bodyPr>
              <a:lstStyle/>
              <a:p>
                <a:pPr defTabSz="914377">
                  <a:defRPr/>
                </a:pPr>
                <a:endParaRPr lang="en-US">
                  <a:solidFill>
                    <a:srgbClr val="000000"/>
                  </a:solidFill>
                  <a:latin typeface="Arial" panose="020B0604020202020204"/>
                </a:endParaRPr>
              </a:p>
            </p:txBody>
          </p:sp>
        </p:grpSp>
        <p:sp>
          <p:nvSpPr>
            <p:cNvPr id="21" name="Rectangle 20">
              <a:extLst>
                <a:ext uri="{FF2B5EF4-FFF2-40B4-BE49-F238E27FC236}">
                  <a16:creationId xmlns:a16="http://schemas.microsoft.com/office/drawing/2014/main" id="{1E7A5EFA-053E-11E9-9BE3-C493ADD07551}"/>
                </a:ext>
              </a:extLst>
            </p:cNvPr>
            <p:cNvSpPr/>
            <p:nvPr/>
          </p:nvSpPr>
          <p:spPr>
            <a:xfrm rot="2700000">
              <a:off x="8438335" y="3969963"/>
              <a:ext cx="421342" cy="4213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grpSp>
        <p:nvGrpSpPr>
          <p:cNvPr id="32" name="Gruppieren 13">
            <a:extLst>
              <a:ext uri="{FF2B5EF4-FFF2-40B4-BE49-F238E27FC236}">
                <a16:creationId xmlns:a16="http://schemas.microsoft.com/office/drawing/2014/main" id="{4ED0BEA1-1B53-AC66-3122-AEAA0B647673}"/>
              </a:ext>
            </a:extLst>
          </p:cNvPr>
          <p:cNvGrpSpPr>
            <a:grpSpLocks/>
          </p:cNvGrpSpPr>
          <p:nvPr/>
        </p:nvGrpSpPr>
        <p:grpSpPr>
          <a:xfrm>
            <a:off x="6119787" y="1123086"/>
            <a:ext cx="1964787" cy="1964782"/>
            <a:chOff x="8873539" y="2435951"/>
            <a:chExt cx="686096" cy="686096"/>
          </a:xfrm>
        </p:grpSpPr>
        <p:sp>
          <p:nvSpPr>
            <p:cNvPr id="33" name="Freihandform: Form 10">
              <a:extLst>
                <a:ext uri="{FF2B5EF4-FFF2-40B4-BE49-F238E27FC236}">
                  <a16:creationId xmlns:a16="http://schemas.microsoft.com/office/drawing/2014/main" id="{EF130375-70E6-1670-577E-941655CCC8E9}"/>
                </a:ext>
              </a:extLst>
            </p:cNvPr>
            <p:cNvSpPr>
              <a:spLocks/>
            </p:cNvSpPr>
            <p:nvPr/>
          </p:nvSpPr>
          <p:spPr>
            <a:xfrm>
              <a:off x="8873539" y="2435951"/>
              <a:ext cx="686096" cy="686096"/>
            </a:xfrm>
            <a:custGeom>
              <a:avLst/>
              <a:gdLst>
                <a:gd name="connsiteX0" fmla="*/ 609600 w 609600"/>
                <a:gd name="connsiteY0" fmla="*/ 304800 h 609600"/>
                <a:gd name="connsiteX1" fmla="*/ 304800 w 609600"/>
                <a:gd name="connsiteY1" fmla="*/ 609600 h 609600"/>
                <a:gd name="connsiteX2" fmla="*/ 0 w 609600"/>
                <a:gd name="connsiteY2" fmla="*/ 304800 h 609600"/>
                <a:gd name="connsiteX3" fmla="*/ 304800 w 609600"/>
                <a:gd name="connsiteY3" fmla="*/ 0 h 609600"/>
                <a:gd name="connsiteX4" fmla="*/ 609600 w 609600"/>
                <a:gd name="connsiteY4" fmla="*/ 304800 h 60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609600">
                  <a:moveTo>
                    <a:pt x="609600" y="304800"/>
                  </a:moveTo>
                  <a:cubicBezTo>
                    <a:pt x="609600" y="473136"/>
                    <a:pt x="473136" y="609600"/>
                    <a:pt x="304800" y="609600"/>
                  </a:cubicBezTo>
                  <a:cubicBezTo>
                    <a:pt x="136464" y="609600"/>
                    <a:pt x="0" y="473136"/>
                    <a:pt x="0" y="304800"/>
                  </a:cubicBezTo>
                  <a:cubicBezTo>
                    <a:pt x="0" y="136464"/>
                    <a:pt x="136464" y="0"/>
                    <a:pt x="304800" y="0"/>
                  </a:cubicBezTo>
                  <a:cubicBezTo>
                    <a:pt x="473136" y="0"/>
                    <a:pt x="609600" y="136464"/>
                    <a:pt x="609600" y="304800"/>
                  </a:cubicBezTo>
                  <a:close/>
                </a:path>
              </a:pathLst>
            </a:custGeom>
            <a:solidFill>
              <a:srgbClr val="FFFFFF"/>
            </a:solidFill>
            <a:ln w="9525" cap="flat">
              <a:solidFill>
                <a:schemeClr val="tx2"/>
              </a:solidFill>
              <a:prstDash val="solid"/>
              <a:miter/>
            </a:ln>
          </p:spPr>
          <p:txBody>
            <a:bodyPr rtlCol="0" anchor="ctr"/>
            <a:lstStyle/>
            <a:p>
              <a:pPr defTabSz="914377">
                <a:defRPr/>
              </a:pPr>
              <a:endParaRPr lang="en-US">
                <a:solidFill>
                  <a:srgbClr val="000000"/>
                </a:solidFill>
                <a:latin typeface="Arial" panose="020B0604020202020204"/>
              </a:endParaRPr>
            </a:p>
          </p:txBody>
        </p:sp>
        <p:sp>
          <p:nvSpPr>
            <p:cNvPr id="34" name="Freihandform: Form 11">
              <a:extLst>
                <a:ext uri="{FF2B5EF4-FFF2-40B4-BE49-F238E27FC236}">
                  <a16:creationId xmlns:a16="http://schemas.microsoft.com/office/drawing/2014/main" id="{A266E024-5484-9CEB-1948-A5CB47481675}"/>
                </a:ext>
              </a:extLst>
            </p:cNvPr>
            <p:cNvSpPr/>
            <p:nvPr/>
          </p:nvSpPr>
          <p:spPr>
            <a:xfrm>
              <a:off x="8990005" y="2556997"/>
              <a:ext cx="212814" cy="444019"/>
            </a:xfrm>
            <a:custGeom>
              <a:avLst/>
              <a:gdLst>
                <a:gd name="connsiteX0" fmla="*/ 59038 w 295257"/>
                <a:gd name="connsiteY0" fmla="*/ 480165 h 616029"/>
                <a:gd name="connsiteX1" fmla="*/ 59038 w 295257"/>
                <a:gd name="connsiteY1" fmla="*/ 480165 h 616029"/>
                <a:gd name="connsiteX2" fmla="*/ 150578 w 295257"/>
                <a:gd name="connsiteY2" fmla="*/ 573855 h 616029"/>
                <a:gd name="connsiteX3" fmla="*/ 171585 w 295257"/>
                <a:gd name="connsiteY3" fmla="*/ 571691 h 616029"/>
                <a:gd name="connsiteX4" fmla="*/ 231955 w 295257"/>
                <a:gd name="connsiteY4" fmla="*/ 616029 h 616029"/>
                <a:gd name="connsiteX5" fmla="*/ 231955 w 295257"/>
                <a:gd name="connsiteY5" fmla="*/ 616029 h 616029"/>
                <a:gd name="connsiteX6" fmla="*/ 295258 w 295257"/>
                <a:gd name="connsiteY6" fmla="*/ 552745 h 616029"/>
                <a:gd name="connsiteX7" fmla="*/ 295258 w 295257"/>
                <a:gd name="connsiteY7" fmla="*/ 552736 h 616029"/>
                <a:gd name="connsiteX8" fmla="*/ 295258 w 295257"/>
                <a:gd name="connsiteY8" fmla="*/ 84392 h 616029"/>
                <a:gd name="connsiteX9" fmla="*/ 216457 w 295257"/>
                <a:gd name="connsiteY9" fmla="*/ 190 h 616029"/>
                <a:gd name="connsiteX10" fmla="*/ 210857 w 295257"/>
                <a:gd name="connsiteY10" fmla="*/ 0 h 616029"/>
                <a:gd name="connsiteX11" fmla="*/ 126799 w 295257"/>
                <a:gd name="connsiteY11" fmla="*/ 78819 h 616029"/>
                <a:gd name="connsiteX12" fmla="*/ 124627 w 295257"/>
                <a:gd name="connsiteY12" fmla="*/ 79438 h 616029"/>
                <a:gd name="connsiteX13" fmla="*/ 70803 w 295257"/>
                <a:gd name="connsiteY13" fmla="*/ 178968 h 616029"/>
                <a:gd name="connsiteX14" fmla="*/ 70811 w 295257"/>
                <a:gd name="connsiteY14" fmla="*/ 178994 h 616029"/>
                <a:gd name="connsiteX15" fmla="*/ 63676 w 295257"/>
                <a:gd name="connsiteY15" fmla="*/ 182890 h 616029"/>
                <a:gd name="connsiteX16" fmla="*/ 30691 w 295257"/>
                <a:gd name="connsiteY16" fmla="*/ 315639 h 616029"/>
                <a:gd name="connsiteX17" fmla="*/ 28569 w 295257"/>
                <a:gd name="connsiteY17" fmla="*/ 458653 h 616029"/>
                <a:gd name="connsiteX18" fmla="*/ 59038 w 295257"/>
                <a:gd name="connsiteY18" fmla="*/ 480165 h 616029"/>
                <a:gd name="connsiteX19" fmla="*/ 47008 w 295257"/>
                <a:gd name="connsiteY19" fmla="*/ 305772 h 616029"/>
                <a:gd name="connsiteX20" fmla="*/ 73506 w 295257"/>
                <a:gd name="connsiteY20" fmla="*/ 199168 h 616029"/>
                <a:gd name="connsiteX21" fmla="*/ 79221 w 295257"/>
                <a:gd name="connsiteY21" fmla="*/ 196044 h 616029"/>
                <a:gd name="connsiteX22" fmla="*/ 93652 w 295257"/>
                <a:gd name="connsiteY22" fmla="*/ 188928 h 616029"/>
                <a:gd name="connsiteX23" fmla="*/ 89070 w 295257"/>
                <a:gd name="connsiteY23" fmla="*/ 173545 h 616029"/>
                <a:gd name="connsiteX24" fmla="*/ 130075 w 295257"/>
                <a:gd name="connsiteY24" fmla="*/ 97688 h 616029"/>
                <a:gd name="connsiteX25" fmla="*/ 131723 w 295257"/>
                <a:gd name="connsiteY25" fmla="*/ 97222 h 616029"/>
                <a:gd name="connsiteX26" fmla="*/ 144915 w 295257"/>
                <a:gd name="connsiteY26" fmla="*/ 93688 h 616029"/>
                <a:gd name="connsiteX27" fmla="*/ 145810 w 295257"/>
                <a:gd name="connsiteY27" fmla="*/ 80058 h 616029"/>
                <a:gd name="connsiteX28" fmla="*/ 210866 w 295257"/>
                <a:gd name="connsiteY28" fmla="*/ 19040 h 616029"/>
                <a:gd name="connsiteX29" fmla="*/ 215210 w 295257"/>
                <a:gd name="connsiteY29" fmla="*/ 19183 h 616029"/>
                <a:gd name="connsiteX30" fmla="*/ 276208 w 295257"/>
                <a:gd name="connsiteY30" fmla="*/ 84392 h 616029"/>
                <a:gd name="connsiteX31" fmla="*/ 276208 w 295257"/>
                <a:gd name="connsiteY31" fmla="*/ 552736 h 616029"/>
                <a:gd name="connsiteX32" fmla="*/ 231840 w 295257"/>
                <a:gd name="connsiteY32" fmla="*/ 596970 h 616029"/>
                <a:gd name="connsiteX33" fmla="*/ 229850 w 295257"/>
                <a:gd name="connsiteY33" fmla="*/ 596922 h 616029"/>
                <a:gd name="connsiteX34" fmla="*/ 189311 w 295257"/>
                <a:gd name="connsiteY34" fmla="*/ 564537 h 616029"/>
                <a:gd name="connsiteX35" fmla="*/ 184549 w 295257"/>
                <a:gd name="connsiteY35" fmla="*/ 549297 h 616029"/>
                <a:gd name="connsiteX36" fmla="*/ 167518 w 295257"/>
                <a:gd name="connsiteY36" fmla="*/ 553031 h 616029"/>
                <a:gd name="connsiteX37" fmla="*/ 79798 w 295257"/>
                <a:gd name="connsiteY37" fmla="*/ 496877 h 616029"/>
                <a:gd name="connsiteX38" fmla="*/ 78088 w 295257"/>
                <a:gd name="connsiteY38" fmla="*/ 481003 h 616029"/>
                <a:gd name="connsiteX39" fmla="*/ 78088 w 295257"/>
                <a:gd name="connsiteY39" fmla="*/ 467935 h 616029"/>
                <a:gd name="connsiteX40" fmla="*/ 66963 w 295257"/>
                <a:gd name="connsiteY40" fmla="*/ 462848 h 616029"/>
                <a:gd name="connsiteX41" fmla="*/ 26459 w 295257"/>
                <a:gd name="connsiteY41" fmla="*/ 354041 h 616029"/>
                <a:gd name="connsiteX42" fmla="*/ 43941 w 295257"/>
                <a:gd name="connsiteY42" fmla="*/ 329279 h 616029"/>
                <a:gd name="connsiteX43" fmla="*/ 54818 w 295257"/>
                <a:gd name="connsiteY43" fmla="*/ 318745 h 616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5257" h="616029">
                  <a:moveTo>
                    <a:pt x="59038" y="480165"/>
                  </a:moveTo>
                  <a:lnTo>
                    <a:pt x="59038" y="480165"/>
                  </a:lnTo>
                  <a:cubicBezTo>
                    <a:pt x="58444" y="531315"/>
                    <a:pt x="99428" y="573261"/>
                    <a:pt x="150578" y="573855"/>
                  </a:cubicBezTo>
                  <a:cubicBezTo>
                    <a:pt x="157640" y="573937"/>
                    <a:pt x="164688" y="573211"/>
                    <a:pt x="171585" y="571691"/>
                  </a:cubicBezTo>
                  <a:cubicBezTo>
                    <a:pt x="179867" y="598067"/>
                    <a:pt x="204308" y="616018"/>
                    <a:pt x="231955" y="616029"/>
                  </a:cubicBezTo>
                  <a:lnTo>
                    <a:pt x="231955" y="616029"/>
                  </a:lnTo>
                  <a:cubicBezTo>
                    <a:pt x="266910" y="616034"/>
                    <a:pt x="295252" y="587701"/>
                    <a:pt x="295258" y="552745"/>
                  </a:cubicBezTo>
                  <a:cubicBezTo>
                    <a:pt x="295258" y="552742"/>
                    <a:pt x="295258" y="552739"/>
                    <a:pt x="295258" y="552736"/>
                  </a:cubicBezTo>
                  <a:lnTo>
                    <a:pt x="295258" y="84392"/>
                  </a:lnTo>
                  <a:cubicBezTo>
                    <a:pt x="295288" y="39943"/>
                    <a:pt x="260811" y="3102"/>
                    <a:pt x="216457" y="190"/>
                  </a:cubicBezTo>
                  <a:cubicBezTo>
                    <a:pt x="214552" y="64"/>
                    <a:pt x="212686" y="0"/>
                    <a:pt x="210857" y="0"/>
                  </a:cubicBezTo>
                  <a:cubicBezTo>
                    <a:pt x="166460" y="55"/>
                    <a:pt x="129707" y="34518"/>
                    <a:pt x="126799" y="78819"/>
                  </a:cubicBezTo>
                  <a:cubicBezTo>
                    <a:pt x="126075" y="79019"/>
                    <a:pt x="125351" y="79219"/>
                    <a:pt x="124627" y="79438"/>
                  </a:cubicBezTo>
                  <a:cubicBezTo>
                    <a:pt x="82280" y="92060"/>
                    <a:pt x="58181" y="136621"/>
                    <a:pt x="70803" y="178968"/>
                  </a:cubicBezTo>
                  <a:cubicBezTo>
                    <a:pt x="70806" y="178977"/>
                    <a:pt x="70808" y="178985"/>
                    <a:pt x="70811" y="178994"/>
                  </a:cubicBezTo>
                  <a:cubicBezTo>
                    <a:pt x="68382" y="180194"/>
                    <a:pt x="66048" y="181499"/>
                    <a:pt x="63676" y="182890"/>
                  </a:cubicBezTo>
                  <a:cubicBezTo>
                    <a:pt x="17916" y="210443"/>
                    <a:pt x="3150" y="269872"/>
                    <a:pt x="30691" y="315639"/>
                  </a:cubicBezTo>
                  <a:cubicBezTo>
                    <a:pt x="-9387" y="354545"/>
                    <a:pt x="-10337" y="418574"/>
                    <a:pt x="28569" y="458653"/>
                  </a:cubicBezTo>
                  <a:cubicBezTo>
                    <a:pt x="37304" y="467650"/>
                    <a:pt x="47635" y="474945"/>
                    <a:pt x="59038" y="480165"/>
                  </a:cubicBezTo>
                  <a:close/>
                  <a:moveTo>
                    <a:pt x="47008" y="305772"/>
                  </a:moveTo>
                  <a:cubicBezTo>
                    <a:pt x="24945" y="269008"/>
                    <a:pt x="36798" y="221323"/>
                    <a:pt x="73506" y="199168"/>
                  </a:cubicBezTo>
                  <a:cubicBezTo>
                    <a:pt x="75354" y="198053"/>
                    <a:pt x="77316" y="196996"/>
                    <a:pt x="79221" y="196044"/>
                  </a:cubicBezTo>
                  <a:lnTo>
                    <a:pt x="93652" y="188928"/>
                  </a:lnTo>
                  <a:lnTo>
                    <a:pt x="89070" y="173545"/>
                  </a:lnTo>
                  <a:cubicBezTo>
                    <a:pt x="79488" y="141280"/>
                    <a:pt x="97831" y="107346"/>
                    <a:pt x="130075" y="97688"/>
                  </a:cubicBezTo>
                  <a:cubicBezTo>
                    <a:pt x="130618" y="97517"/>
                    <a:pt x="131171" y="97365"/>
                    <a:pt x="131723" y="97222"/>
                  </a:cubicBezTo>
                  <a:lnTo>
                    <a:pt x="144915" y="93688"/>
                  </a:lnTo>
                  <a:lnTo>
                    <a:pt x="145810" y="80058"/>
                  </a:lnTo>
                  <a:cubicBezTo>
                    <a:pt x="148111" y="45792"/>
                    <a:pt x="176524" y="19143"/>
                    <a:pt x="210866" y="19040"/>
                  </a:cubicBezTo>
                  <a:cubicBezTo>
                    <a:pt x="212302" y="19040"/>
                    <a:pt x="213749" y="19088"/>
                    <a:pt x="215210" y="19183"/>
                  </a:cubicBezTo>
                  <a:cubicBezTo>
                    <a:pt x="249520" y="21511"/>
                    <a:pt x="276172" y="50002"/>
                    <a:pt x="276208" y="84392"/>
                  </a:cubicBezTo>
                  <a:lnTo>
                    <a:pt x="276208" y="552736"/>
                  </a:lnTo>
                  <a:cubicBezTo>
                    <a:pt x="276171" y="577203"/>
                    <a:pt x="256307" y="597007"/>
                    <a:pt x="231840" y="596970"/>
                  </a:cubicBezTo>
                  <a:cubicBezTo>
                    <a:pt x="231176" y="596969"/>
                    <a:pt x="230513" y="596953"/>
                    <a:pt x="229850" y="596922"/>
                  </a:cubicBezTo>
                  <a:cubicBezTo>
                    <a:pt x="211283" y="594701"/>
                    <a:pt x="195578" y="582155"/>
                    <a:pt x="189311" y="564537"/>
                  </a:cubicBezTo>
                  <a:lnTo>
                    <a:pt x="184549" y="549297"/>
                  </a:lnTo>
                  <a:lnTo>
                    <a:pt x="167518" y="553031"/>
                  </a:lnTo>
                  <a:cubicBezTo>
                    <a:pt x="127788" y="561747"/>
                    <a:pt x="88516" y="536607"/>
                    <a:pt x="79798" y="496877"/>
                  </a:cubicBezTo>
                  <a:cubicBezTo>
                    <a:pt x="78654" y="491664"/>
                    <a:pt x="78081" y="486341"/>
                    <a:pt x="78088" y="481003"/>
                  </a:cubicBezTo>
                  <a:lnTo>
                    <a:pt x="78088" y="467935"/>
                  </a:lnTo>
                  <a:lnTo>
                    <a:pt x="66963" y="462848"/>
                  </a:lnTo>
                  <a:cubicBezTo>
                    <a:pt x="25732" y="443987"/>
                    <a:pt x="7598" y="395272"/>
                    <a:pt x="26459" y="354041"/>
                  </a:cubicBezTo>
                  <a:cubicBezTo>
                    <a:pt x="30699" y="344774"/>
                    <a:pt x="36627" y="336376"/>
                    <a:pt x="43941" y="329279"/>
                  </a:cubicBezTo>
                  <a:lnTo>
                    <a:pt x="54818" y="318745"/>
                  </a:lnTo>
                  <a:close/>
                </a:path>
              </a:pathLst>
            </a:custGeom>
            <a:solidFill>
              <a:schemeClr val="tx2"/>
            </a:solidFill>
            <a:ln w="6350" cap="flat">
              <a:solidFill>
                <a:schemeClr val="tx2"/>
              </a:solidFill>
              <a:prstDash val="solid"/>
              <a:miter/>
            </a:ln>
          </p:spPr>
          <p:txBody>
            <a:bodyPr rtlCol="0" anchor="ctr"/>
            <a:lstStyle/>
            <a:p>
              <a:pPr defTabSz="914377">
                <a:defRPr/>
              </a:pPr>
              <a:endParaRPr lang="en-US">
                <a:solidFill>
                  <a:srgbClr val="000000"/>
                </a:solidFill>
                <a:latin typeface="Arial" panose="020B0604020202020204"/>
              </a:endParaRPr>
            </a:p>
          </p:txBody>
        </p:sp>
        <p:sp>
          <p:nvSpPr>
            <p:cNvPr id="35" name="Freihandform: Form 12">
              <a:extLst>
                <a:ext uri="{FF2B5EF4-FFF2-40B4-BE49-F238E27FC236}">
                  <a16:creationId xmlns:a16="http://schemas.microsoft.com/office/drawing/2014/main" id="{B28B8C58-8BFA-37CA-739D-5221DBCBF075}"/>
                </a:ext>
              </a:extLst>
            </p:cNvPr>
            <p:cNvSpPr/>
            <p:nvPr/>
          </p:nvSpPr>
          <p:spPr>
            <a:xfrm>
              <a:off x="9230283" y="2556983"/>
              <a:ext cx="212886" cy="443964"/>
            </a:xfrm>
            <a:custGeom>
              <a:avLst/>
              <a:gdLst>
                <a:gd name="connsiteX0" fmla="*/ 44206 w 295356"/>
                <a:gd name="connsiteY0" fmla="*/ 612972 h 615952"/>
                <a:gd name="connsiteX1" fmla="*/ 123567 w 295356"/>
                <a:gd name="connsiteY1" fmla="*/ 571864 h 615952"/>
                <a:gd name="connsiteX2" fmla="*/ 123615 w 295356"/>
                <a:gd name="connsiteY2" fmla="*/ 571710 h 615952"/>
                <a:gd name="connsiteX3" fmla="*/ 143466 w 295356"/>
                <a:gd name="connsiteY3" fmla="*/ 573862 h 615952"/>
                <a:gd name="connsiteX4" fmla="*/ 143570 w 295356"/>
                <a:gd name="connsiteY4" fmla="*/ 573862 h 615952"/>
                <a:gd name="connsiteX5" fmla="*/ 236220 w 295356"/>
                <a:gd name="connsiteY5" fmla="*/ 481222 h 615952"/>
                <a:gd name="connsiteX6" fmla="*/ 236220 w 295356"/>
                <a:gd name="connsiteY6" fmla="*/ 480174 h 615952"/>
                <a:gd name="connsiteX7" fmla="*/ 286198 w 295356"/>
                <a:gd name="connsiteY7" fmla="*/ 346204 h 615952"/>
                <a:gd name="connsiteX8" fmla="*/ 264595 w 295356"/>
                <a:gd name="connsiteY8" fmla="*/ 315601 h 615952"/>
                <a:gd name="connsiteX9" fmla="*/ 268510 w 295356"/>
                <a:gd name="connsiteY9" fmla="*/ 308439 h 615952"/>
                <a:gd name="connsiteX10" fmla="*/ 224485 w 295356"/>
                <a:gd name="connsiteY10" fmla="*/ 178956 h 615952"/>
                <a:gd name="connsiteX11" fmla="*/ 225104 w 295356"/>
                <a:gd name="connsiteY11" fmla="*/ 176774 h 615952"/>
                <a:gd name="connsiteX12" fmla="*/ 168529 w 295356"/>
                <a:gd name="connsiteY12" fmla="*/ 78782 h 615952"/>
                <a:gd name="connsiteX13" fmla="*/ 168488 w 295356"/>
                <a:gd name="connsiteY13" fmla="*/ 78772 h 615952"/>
                <a:gd name="connsiteX14" fmla="*/ 84401 w 295356"/>
                <a:gd name="connsiteY14" fmla="*/ 0 h 615952"/>
                <a:gd name="connsiteX15" fmla="*/ 84401 w 295356"/>
                <a:gd name="connsiteY15" fmla="*/ 0 h 615952"/>
                <a:gd name="connsiteX16" fmla="*/ 0 w 295356"/>
                <a:gd name="connsiteY16" fmla="*/ 84363 h 615952"/>
                <a:gd name="connsiteX17" fmla="*/ 0 w 295356"/>
                <a:gd name="connsiteY17" fmla="*/ 84411 h 615952"/>
                <a:gd name="connsiteX18" fmla="*/ 0 w 295356"/>
                <a:gd name="connsiteY18" fmla="*/ 552755 h 615952"/>
                <a:gd name="connsiteX19" fmla="*/ 44206 w 295356"/>
                <a:gd name="connsiteY19" fmla="*/ 612972 h 615952"/>
                <a:gd name="connsiteX20" fmla="*/ 19050 w 295356"/>
                <a:gd name="connsiteY20" fmla="*/ 84401 h 615952"/>
                <a:gd name="connsiteX21" fmla="*/ 84269 w 295356"/>
                <a:gd name="connsiteY21" fmla="*/ 19089 h 615952"/>
                <a:gd name="connsiteX22" fmla="*/ 149438 w 295356"/>
                <a:gd name="connsiteY22" fmla="*/ 80039 h 615952"/>
                <a:gd name="connsiteX23" fmla="*/ 150333 w 295356"/>
                <a:gd name="connsiteY23" fmla="*/ 93659 h 615952"/>
                <a:gd name="connsiteX24" fmla="*/ 163525 w 295356"/>
                <a:gd name="connsiteY24" fmla="*/ 97184 h 615952"/>
                <a:gd name="connsiteX25" fmla="*/ 206692 w 295356"/>
                <a:gd name="connsiteY25" fmla="*/ 171869 h 615952"/>
                <a:gd name="connsiteX26" fmla="*/ 206216 w 295356"/>
                <a:gd name="connsiteY26" fmla="*/ 173526 h 615952"/>
                <a:gd name="connsiteX27" fmla="*/ 201625 w 295356"/>
                <a:gd name="connsiteY27" fmla="*/ 188947 h 615952"/>
                <a:gd name="connsiteX28" fmla="*/ 216056 w 295356"/>
                <a:gd name="connsiteY28" fmla="*/ 196063 h 615952"/>
                <a:gd name="connsiteX29" fmla="*/ 251412 w 295356"/>
                <a:gd name="connsiteY29" fmla="*/ 300028 h 615952"/>
                <a:gd name="connsiteX30" fmla="*/ 248269 w 295356"/>
                <a:gd name="connsiteY30" fmla="*/ 305743 h 615952"/>
                <a:gd name="connsiteX31" fmla="*/ 240468 w 295356"/>
                <a:gd name="connsiteY31" fmla="*/ 318707 h 615952"/>
                <a:gd name="connsiteX32" fmla="*/ 249812 w 295356"/>
                <a:gd name="connsiteY32" fmla="*/ 327774 h 615952"/>
                <a:gd name="connsiteX33" fmla="*/ 254870 w 295356"/>
                <a:gd name="connsiteY33" fmla="*/ 443427 h 615952"/>
                <a:gd name="connsiteX34" fmla="*/ 228305 w 295356"/>
                <a:gd name="connsiteY34" fmla="*/ 462810 h 615952"/>
                <a:gd name="connsiteX35" fmla="*/ 217161 w 295356"/>
                <a:gd name="connsiteY35" fmla="*/ 467897 h 615952"/>
                <a:gd name="connsiteX36" fmla="*/ 217161 w 295356"/>
                <a:gd name="connsiteY36" fmla="*/ 480993 h 615952"/>
                <a:gd name="connsiteX37" fmla="*/ 143647 w 295356"/>
                <a:gd name="connsiteY37" fmla="*/ 554756 h 615952"/>
                <a:gd name="connsiteX38" fmla="*/ 127721 w 295356"/>
                <a:gd name="connsiteY38" fmla="*/ 553041 h 615952"/>
                <a:gd name="connsiteX39" fmla="*/ 110719 w 295356"/>
                <a:gd name="connsiteY39" fmla="*/ 549316 h 615952"/>
                <a:gd name="connsiteX40" fmla="*/ 105956 w 295356"/>
                <a:gd name="connsiteY40" fmla="*/ 564366 h 615952"/>
                <a:gd name="connsiteX41" fmla="*/ 81467 w 295356"/>
                <a:gd name="connsiteY41" fmla="*/ 592941 h 615952"/>
                <a:gd name="connsiteX42" fmla="*/ 22976 w 295356"/>
                <a:gd name="connsiteY42" fmla="*/ 570873 h 615952"/>
                <a:gd name="connsiteX43" fmla="*/ 19050 w 295356"/>
                <a:gd name="connsiteY43" fmla="*/ 552755 h 61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5356" h="615952">
                  <a:moveTo>
                    <a:pt x="44206" y="612972"/>
                  </a:moveTo>
                  <a:cubicBezTo>
                    <a:pt x="77473" y="623535"/>
                    <a:pt x="113004" y="605131"/>
                    <a:pt x="123567" y="571864"/>
                  </a:cubicBezTo>
                  <a:cubicBezTo>
                    <a:pt x="123583" y="571812"/>
                    <a:pt x="123599" y="571761"/>
                    <a:pt x="123615" y="571710"/>
                  </a:cubicBezTo>
                  <a:cubicBezTo>
                    <a:pt x="130135" y="573140"/>
                    <a:pt x="136790" y="573861"/>
                    <a:pt x="143466" y="573862"/>
                  </a:cubicBezTo>
                  <a:lnTo>
                    <a:pt x="143570" y="573862"/>
                  </a:lnTo>
                  <a:cubicBezTo>
                    <a:pt x="194682" y="573732"/>
                    <a:pt x="236084" y="532333"/>
                    <a:pt x="236220" y="481222"/>
                  </a:cubicBezTo>
                  <a:lnTo>
                    <a:pt x="236220" y="480174"/>
                  </a:lnTo>
                  <a:cubicBezTo>
                    <a:pt x="287016" y="456980"/>
                    <a:pt x="309391" y="397000"/>
                    <a:pt x="286198" y="346204"/>
                  </a:cubicBezTo>
                  <a:cubicBezTo>
                    <a:pt x="280966" y="334747"/>
                    <a:pt x="273639" y="324368"/>
                    <a:pt x="264595" y="315601"/>
                  </a:cubicBezTo>
                  <a:cubicBezTo>
                    <a:pt x="266005" y="313277"/>
                    <a:pt x="267310" y="310889"/>
                    <a:pt x="268510" y="308439"/>
                  </a:cubicBezTo>
                  <a:cubicBezTo>
                    <a:pt x="292097" y="260525"/>
                    <a:pt x="272388" y="202562"/>
                    <a:pt x="224485" y="178956"/>
                  </a:cubicBezTo>
                  <a:cubicBezTo>
                    <a:pt x="224704" y="178232"/>
                    <a:pt x="224914" y="177508"/>
                    <a:pt x="225104" y="176774"/>
                  </a:cubicBezTo>
                  <a:cubicBezTo>
                    <a:pt x="236541" y="134092"/>
                    <a:pt x="211211" y="90220"/>
                    <a:pt x="168529" y="78782"/>
                  </a:cubicBezTo>
                  <a:cubicBezTo>
                    <a:pt x="168515" y="78779"/>
                    <a:pt x="168501" y="78776"/>
                    <a:pt x="168488" y="78772"/>
                  </a:cubicBezTo>
                  <a:cubicBezTo>
                    <a:pt x="165569" y="34472"/>
                    <a:pt x="128797" y="25"/>
                    <a:pt x="84401" y="0"/>
                  </a:cubicBezTo>
                  <a:lnTo>
                    <a:pt x="84401" y="0"/>
                  </a:lnTo>
                  <a:cubicBezTo>
                    <a:pt x="37798" y="-10"/>
                    <a:pt x="10" y="37760"/>
                    <a:pt x="0" y="84363"/>
                  </a:cubicBezTo>
                  <a:cubicBezTo>
                    <a:pt x="0" y="84379"/>
                    <a:pt x="0" y="84394"/>
                    <a:pt x="0" y="84411"/>
                  </a:cubicBezTo>
                  <a:lnTo>
                    <a:pt x="0" y="552755"/>
                  </a:lnTo>
                  <a:cubicBezTo>
                    <a:pt x="56" y="580310"/>
                    <a:pt x="17934" y="604662"/>
                    <a:pt x="44206" y="612972"/>
                  </a:cubicBezTo>
                  <a:close/>
                  <a:moveTo>
                    <a:pt x="19050" y="84401"/>
                  </a:moveTo>
                  <a:cubicBezTo>
                    <a:pt x="19024" y="48356"/>
                    <a:pt x="48224" y="19115"/>
                    <a:pt x="84269" y="19089"/>
                  </a:cubicBezTo>
                  <a:cubicBezTo>
                    <a:pt x="118657" y="19064"/>
                    <a:pt x="147164" y="45727"/>
                    <a:pt x="149438" y="80039"/>
                  </a:cubicBezTo>
                  <a:lnTo>
                    <a:pt x="150333" y="93659"/>
                  </a:lnTo>
                  <a:lnTo>
                    <a:pt x="163525" y="97184"/>
                  </a:lnTo>
                  <a:cubicBezTo>
                    <a:pt x="196042" y="105924"/>
                    <a:pt x="215351" y="139331"/>
                    <a:pt x="206692" y="171869"/>
                  </a:cubicBezTo>
                  <a:cubicBezTo>
                    <a:pt x="206540" y="172422"/>
                    <a:pt x="206388" y="172974"/>
                    <a:pt x="206216" y="173526"/>
                  </a:cubicBezTo>
                  <a:lnTo>
                    <a:pt x="201625" y="188947"/>
                  </a:lnTo>
                  <a:lnTo>
                    <a:pt x="216056" y="196063"/>
                  </a:lnTo>
                  <a:cubicBezTo>
                    <a:pt x="254486" y="215045"/>
                    <a:pt x="270302" y="261552"/>
                    <a:pt x="251412" y="300028"/>
                  </a:cubicBezTo>
                  <a:cubicBezTo>
                    <a:pt x="250460" y="301933"/>
                    <a:pt x="249393" y="303924"/>
                    <a:pt x="248269" y="305743"/>
                  </a:cubicBezTo>
                  <a:lnTo>
                    <a:pt x="240468" y="318707"/>
                  </a:lnTo>
                  <a:lnTo>
                    <a:pt x="249812" y="327774"/>
                  </a:lnTo>
                  <a:cubicBezTo>
                    <a:pt x="281701" y="358973"/>
                    <a:pt x="283914" y="409563"/>
                    <a:pt x="254870" y="443427"/>
                  </a:cubicBezTo>
                  <a:cubicBezTo>
                    <a:pt x="247419" y="451620"/>
                    <a:pt x="238381" y="458214"/>
                    <a:pt x="228305" y="462810"/>
                  </a:cubicBezTo>
                  <a:lnTo>
                    <a:pt x="217161" y="467897"/>
                  </a:lnTo>
                  <a:lnTo>
                    <a:pt x="217161" y="480993"/>
                  </a:lnTo>
                  <a:cubicBezTo>
                    <a:pt x="217229" y="521662"/>
                    <a:pt x="184316" y="554687"/>
                    <a:pt x="143647" y="554756"/>
                  </a:cubicBezTo>
                  <a:cubicBezTo>
                    <a:pt x="138293" y="554765"/>
                    <a:pt x="132952" y="554190"/>
                    <a:pt x="127721" y="553041"/>
                  </a:cubicBezTo>
                  <a:lnTo>
                    <a:pt x="110719" y="549316"/>
                  </a:lnTo>
                  <a:lnTo>
                    <a:pt x="105956" y="564366"/>
                  </a:lnTo>
                  <a:cubicBezTo>
                    <a:pt x="101563" y="576565"/>
                    <a:pt x="92851" y="586731"/>
                    <a:pt x="81467" y="592941"/>
                  </a:cubicBezTo>
                  <a:cubicBezTo>
                    <a:pt x="59222" y="602999"/>
                    <a:pt x="33034" y="593119"/>
                    <a:pt x="22976" y="570873"/>
                  </a:cubicBezTo>
                  <a:cubicBezTo>
                    <a:pt x="20402" y="565179"/>
                    <a:pt x="19063" y="559004"/>
                    <a:pt x="19050" y="552755"/>
                  </a:cubicBezTo>
                  <a:close/>
                </a:path>
              </a:pathLst>
            </a:custGeom>
            <a:solidFill>
              <a:schemeClr val="tx2"/>
            </a:solidFill>
            <a:ln w="6350" cap="flat">
              <a:solidFill>
                <a:schemeClr val="tx2"/>
              </a:solidFill>
              <a:prstDash val="solid"/>
              <a:miter/>
            </a:ln>
          </p:spPr>
          <p:txBody>
            <a:bodyPr rtlCol="0" anchor="ctr"/>
            <a:lstStyle/>
            <a:p>
              <a:pPr defTabSz="914377">
                <a:defRPr/>
              </a:pPr>
              <a:endParaRPr lang="en-US">
                <a:solidFill>
                  <a:srgbClr val="000000"/>
                </a:solidFill>
                <a:latin typeface="Arial" panose="020B0604020202020204"/>
              </a:endParaRPr>
            </a:p>
          </p:txBody>
        </p:sp>
      </p:grpSp>
      <p:sp>
        <p:nvSpPr>
          <p:cNvPr id="2" name="Freeform 124">
            <a:extLst>
              <a:ext uri="{FF2B5EF4-FFF2-40B4-BE49-F238E27FC236}">
                <a16:creationId xmlns:a16="http://schemas.microsoft.com/office/drawing/2014/main" id="{3FD49909-2D4D-8193-F753-5EC0771CF074}"/>
              </a:ext>
            </a:extLst>
          </p:cNvPr>
          <p:cNvSpPr/>
          <p:nvPr/>
        </p:nvSpPr>
        <p:spPr>
          <a:xfrm>
            <a:off x="4703752" y="3653930"/>
            <a:ext cx="366213" cy="279398"/>
          </a:xfrm>
          <a:custGeom>
            <a:avLst/>
            <a:gdLst>
              <a:gd name="connsiteX0" fmla="*/ 790877 w 1101473"/>
              <a:gd name="connsiteY0" fmla="*/ 836467 h 844114"/>
              <a:gd name="connsiteX1" fmla="*/ 795959 w 1101473"/>
              <a:gd name="connsiteY1" fmla="*/ 836467 h 844114"/>
              <a:gd name="connsiteX2" fmla="*/ 792518 w 1101473"/>
              <a:gd name="connsiteY2" fmla="*/ 843891 h 844114"/>
              <a:gd name="connsiteX3" fmla="*/ 790877 w 1101473"/>
              <a:gd name="connsiteY3" fmla="*/ 836467 h 844114"/>
              <a:gd name="connsiteX4" fmla="*/ 466003 w 1101473"/>
              <a:gd name="connsiteY4" fmla="*/ 836467 h 844114"/>
              <a:gd name="connsiteX5" fmla="*/ 470702 w 1101473"/>
              <a:gd name="connsiteY5" fmla="*/ 836467 h 844114"/>
              <a:gd name="connsiteX6" fmla="*/ 469261 w 1101473"/>
              <a:gd name="connsiteY6" fmla="*/ 844086 h 844114"/>
              <a:gd name="connsiteX7" fmla="*/ 160107 w 1101473"/>
              <a:gd name="connsiteY7" fmla="*/ 0 h 844114"/>
              <a:gd name="connsiteX8" fmla="*/ 160109 w 1101473"/>
              <a:gd name="connsiteY8" fmla="*/ 0 h 844114"/>
              <a:gd name="connsiteX9" fmla="*/ 160108 w 1101473"/>
              <a:gd name="connsiteY9" fmla="*/ 1 h 844114"/>
              <a:gd name="connsiteX10" fmla="*/ 470684 w 1101473"/>
              <a:gd name="connsiteY10" fmla="*/ 1 h 844114"/>
              <a:gd name="connsiteX11" fmla="*/ 630790 w 1101473"/>
              <a:gd name="connsiteY11" fmla="*/ 160107 h 844114"/>
              <a:gd name="connsiteX12" fmla="*/ 790896 w 1101473"/>
              <a:gd name="connsiteY12" fmla="*/ 1 h 844114"/>
              <a:gd name="connsiteX13" fmla="*/ 1101473 w 1101473"/>
              <a:gd name="connsiteY13" fmla="*/ 1 h 844114"/>
              <a:gd name="connsiteX14" fmla="*/ 1101473 w 1101473"/>
              <a:gd name="connsiteY14" fmla="*/ 0 h 844114"/>
              <a:gd name="connsiteX15" fmla="*/ 1101473 w 1101473"/>
              <a:gd name="connsiteY15" fmla="*/ 0 h 844114"/>
              <a:gd name="connsiteX16" fmla="*/ 1101473 w 1101473"/>
              <a:gd name="connsiteY16" fmla="*/ 836419 h 844114"/>
              <a:gd name="connsiteX17" fmla="*/ 1101473 w 1101473"/>
              <a:gd name="connsiteY17" fmla="*/ 836467 h 844114"/>
              <a:gd name="connsiteX18" fmla="*/ 795959 w 1101473"/>
              <a:gd name="connsiteY18" fmla="*/ 836467 h 844114"/>
              <a:gd name="connsiteX19" fmla="*/ 795981 w 1101473"/>
              <a:gd name="connsiteY19" fmla="*/ 836419 h 844114"/>
              <a:gd name="connsiteX20" fmla="*/ 790896 w 1101473"/>
              <a:gd name="connsiteY20" fmla="*/ 836419 h 844114"/>
              <a:gd name="connsiteX21" fmla="*/ 630790 w 1101473"/>
              <a:gd name="connsiteY21" fmla="*/ 676313 h 844114"/>
              <a:gd name="connsiteX22" fmla="*/ 470683 w 1101473"/>
              <a:gd name="connsiteY22" fmla="*/ 836419 h 844114"/>
              <a:gd name="connsiteX23" fmla="*/ 465982 w 1101473"/>
              <a:gd name="connsiteY23" fmla="*/ 836419 h 844114"/>
              <a:gd name="connsiteX24" fmla="*/ 466003 w 1101473"/>
              <a:gd name="connsiteY24" fmla="*/ 836467 h 844114"/>
              <a:gd name="connsiteX25" fmla="*/ 160119 w 1101473"/>
              <a:gd name="connsiteY25" fmla="*/ 836467 h 844114"/>
              <a:gd name="connsiteX26" fmla="*/ 160106 w 1101473"/>
              <a:gd name="connsiteY26" fmla="*/ 836468 h 844114"/>
              <a:gd name="connsiteX27" fmla="*/ 160106 w 1101473"/>
              <a:gd name="connsiteY27" fmla="*/ 578341 h 844114"/>
              <a:gd name="connsiteX28" fmla="*/ 0 w 1101473"/>
              <a:gd name="connsiteY28" fmla="*/ 418235 h 844114"/>
              <a:gd name="connsiteX29" fmla="*/ 160106 w 1101473"/>
              <a:gd name="connsiteY29" fmla="*/ 258129 h 844114"/>
              <a:gd name="connsiteX30" fmla="*/ 160106 w 1101473"/>
              <a:gd name="connsiteY30" fmla="*/ 1 h 844114"/>
              <a:gd name="connsiteX31" fmla="*/ 160107 w 1101473"/>
              <a:gd name="connsiteY31" fmla="*/ 2 h 84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01473" h="844114">
                <a:moveTo>
                  <a:pt x="790877" y="836467"/>
                </a:moveTo>
                <a:lnTo>
                  <a:pt x="795959" y="836467"/>
                </a:lnTo>
                <a:lnTo>
                  <a:pt x="792518" y="843891"/>
                </a:lnTo>
                <a:cubicBezTo>
                  <a:pt x="791472" y="844340"/>
                  <a:pt x="790875" y="841991"/>
                  <a:pt x="790877" y="836467"/>
                </a:cubicBezTo>
                <a:close/>
                <a:moveTo>
                  <a:pt x="466003" y="836467"/>
                </a:moveTo>
                <a:lnTo>
                  <a:pt x="470702" y="836467"/>
                </a:lnTo>
                <a:cubicBezTo>
                  <a:pt x="470704" y="841991"/>
                  <a:pt x="470177" y="844409"/>
                  <a:pt x="469261" y="844086"/>
                </a:cubicBezTo>
                <a:close/>
                <a:moveTo>
                  <a:pt x="160107" y="0"/>
                </a:moveTo>
                <a:lnTo>
                  <a:pt x="160109" y="0"/>
                </a:lnTo>
                <a:lnTo>
                  <a:pt x="160108" y="1"/>
                </a:lnTo>
                <a:lnTo>
                  <a:pt x="470684" y="1"/>
                </a:lnTo>
                <a:cubicBezTo>
                  <a:pt x="470684" y="88426"/>
                  <a:pt x="542365" y="160107"/>
                  <a:pt x="630790" y="160107"/>
                </a:cubicBezTo>
                <a:cubicBezTo>
                  <a:pt x="719214" y="160107"/>
                  <a:pt x="790896" y="88426"/>
                  <a:pt x="790896" y="1"/>
                </a:cubicBezTo>
                <a:lnTo>
                  <a:pt x="1101473" y="1"/>
                </a:lnTo>
                <a:lnTo>
                  <a:pt x="1101473" y="0"/>
                </a:lnTo>
                <a:lnTo>
                  <a:pt x="1101473" y="0"/>
                </a:lnTo>
                <a:lnTo>
                  <a:pt x="1101473" y="836419"/>
                </a:lnTo>
                <a:lnTo>
                  <a:pt x="1101473" y="836467"/>
                </a:lnTo>
                <a:lnTo>
                  <a:pt x="795959" y="836467"/>
                </a:lnTo>
                <a:lnTo>
                  <a:pt x="795981" y="836419"/>
                </a:lnTo>
                <a:lnTo>
                  <a:pt x="790896" y="836419"/>
                </a:lnTo>
                <a:cubicBezTo>
                  <a:pt x="790896" y="747995"/>
                  <a:pt x="719214" y="676313"/>
                  <a:pt x="630790" y="676313"/>
                </a:cubicBezTo>
                <a:cubicBezTo>
                  <a:pt x="542365" y="676313"/>
                  <a:pt x="470683" y="747995"/>
                  <a:pt x="470683" y="836419"/>
                </a:cubicBezTo>
                <a:lnTo>
                  <a:pt x="465982" y="836419"/>
                </a:lnTo>
                <a:lnTo>
                  <a:pt x="466003" y="836467"/>
                </a:lnTo>
                <a:lnTo>
                  <a:pt x="160119" y="836467"/>
                </a:lnTo>
                <a:cubicBezTo>
                  <a:pt x="160115" y="836467"/>
                  <a:pt x="160110" y="836468"/>
                  <a:pt x="160106" y="836468"/>
                </a:cubicBezTo>
                <a:lnTo>
                  <a:pt x="160106" y="578341"/>
                </a:lnTo>
                <a:cubicBezTo>
                  <a:pt x="71682" y="578341"/>
                  <a:pt x="0" y="506659"/>
                  <a:pt x="0" y="418235"/>
                </a:cubicBezTo>
                <a:cubicBezTo>
                  <a:pt x="0" y="329810"/>
                  <a:pt x="71682" y="258129"/>
                  <a:pt x="160106" y="258129"/>
                </a:cubicBezTo>
                <a:lnTo>
                  <a:pt x="160106" y="1"/>
                </a:lnTo>
                <a:lnTo>
                  <a:pt x="160107" y="2"/>
                </a:ln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Ellipse 183">
            <a:extLst>
              <a:ext uri="{FF2B5EF4-FFF2-40B4-BE49-F238E27FC236}">
                <a16:creationId xmlns:a16="http://schemas.microsoft.com/office/drawing/2014/main" id="{1817B413-EB99-841D-5688-23543B3F5608}"/>
              </a:ext>
            </a:extLst>
          </p:cNvPr>
          <p:cNvSpPr/>
          <p:nvPr/>
        </p:nvSpPr>
        <p:spPr>
          <a:xfrm>
            <a:off x="3422614" y="3371165"/>
            <a:ext cx="366213" cy="275078"/>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Ellipse 197">
            <a:extLst>
              <a:ext uri="{FF2B5EF4-FFF2-40B4-BE49-F238E27FC236}">
                <a16:creationId xmlns:a16="http://schemas.microsoft.com/office/drawing/2014/main" id="{B4A2AD18-73C7-3CD0-8CD2-AB90BE21B204}"/>
              </a:ext>
            </a:extLst>
          </p:cNvPr>
          <p:cNvSpPr/>
          <p:nvPr/>
        </p:nvSpPr>
        <p:spPr>
          <a:xfrm>
            <a:off x="3818039" y="3601278"/>
            <a:ext cx="312982" cy="380352"/>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 name="Ellipse 188">
            <a:extLst>
              <a:ext uri="{FF2B5EF4-FFF2-40B4-BE49-F238E27FC236}">
                <a16:creationId xmlns:a16="http://schemas.microsoft.com/office/drawing/2014/main" id="{9A31AD4F-C4BE-1A22-B47A-902F838972B1}"/>
              </a:ext>
            </a:extLst>
          </p:cNvPr>
          <p:cNvSpPr/>
          <p:nvPr/>
        </p:nvSpPr>
        <p:spPr>
          <a:xfrm>
            <a:off x="4067844" y="2987998"/>
            <a:ext cx="419444" cy="275078"/>
          </a:xfrm>
          <a:custGeom>
            <a:avLst/>
            <a:gdLst/>
            <a:ahLst/>
            <a:cxnLst/>
            <a:rect l="l" t="t" r="r" b="b"/>
            <a:pathLst>
              <a:path w="923493" h="612306">
                <a:moveTo>
                  <a:pt x="117200" y="0"/>
                </a:moveTo>
                <a:lnTo>
                  <a:pt x="344546" y="0"/>
                </a:lnTo>
                <a:cubicBezTo>
                  <a:pt x="344546" y="64728"/>
                  <a:pt x="397018" y="117200"/>
                  <a:pt x="461746" y="117200"/>
                </a:cubicBezTo>
                <a:cubicBezTo>
                  <a:pt x="526474" y="117200"/>
                  <a:pt x="578946" y="64728"/>
                  <a:pt x="578946" y="0"/>
                </a:cubicBezTo>
                <a:lnTo>
                  <a:pt x="806293" y="0"/>
                </a:lnTo>
                <a:lnTo>
                  <a:pt x="806293" y="188953"/>
                </a:lnTo>
                <a:cubicBezTo>
                  <a:pt x="871021" y="188953"/>
                  <a:pt x="923493" y="241425"/>
                  <a:pt x="923493" y="306153"/>
                </a:cubicBezTo>
                <a:cubicBezTo>
                  <a:pt x="923493" y="370881"/>
                  <a:pt x="871021" y="423353"/>
                  <a:pt x="806293" y="423353"/>
                </a:cubicBezTo>
                <a:lnTo>
                  <a:pt x="806293" y="612306"/>
                </a:lnTo>
                <a:lnTo>
                  <a:pt x="578932" y="612306"/>
                </a:lnTo>
                <a:lnTo>
                  <a:pt x="578946" y="612237"/>
                </a:lnTo>
                <a:cubicBezTo>
                  <a:pt x="578946" y="547509"/>
                  <a:pt x="526474" y="495037"/>
                  <a:pt x="461746" y="495037"/>
                </a:cubicBezTo>
                <a:cubicBezTo>
                  <a:pt x="397018" y="495037"/>
                  <a:pt x="344546" y="547509"/>
                  <a:pt x="344546" y="612237"/>
                </a:cubicBezTo>
                <a:cubicBezTo>
                  <a:pt x="344546" y="612260"/>
                  <a:pt x="344546" y="612283"/>
                  <a:pt x="344560" y="612306"/>
                </a:cubicBezTo>
                <a:lnTo>
                  <a:pt x="117200" y="612306"/>
                </a:lnTo>
                <a:lnTo>
                  <a:pt x="117200" y="423353"/>
                </a:lnTo>
                <a:cubicBezTo>
                  <a:pt x="52472" y="423353"/>
                  <a:pt x="0" y="370881"/>
                  <a:pt x="0" y="306153"/>
                </a:cubicBezTo>
                <a:cubicBezTo>
                  <a:pt x="0" y="241425"/>
                  <a:pt x="52472" y="188953"/>
                  <a:pt x="117200" y="188953"/>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 name="Freeform 129">
            <a:extLst>
              <a:ext uri="{FF2B5EF4-FFF2-40B4-BE49-F238E27FC236}">
                <a16:creationId xmlns:a16="http://schemas.microsoft.com/office/drawing/2014/main" id="{56B60AB9-FA86-020D-C672-B57E8B3105F6}"/>
              </a:ext>
            </a:extLst>
          </p:cNvPr>
          <p:cNvSpPr/>
          <p:nvPr/>
        </p:nvSpPr>
        <p:spPr>
          <a:xfrm>
            <a:off x="4390771" y="3378851"/>
            <a:ext cx="419444" cy="275079"/>
          </a:xfrm>
          <a:custGeom>
            <a:avLst/>
            <a:gdLst>
              <a:gd name="connsiteX0" fmla="*/ 1101470 w 1261577"/>
              <a:gd name="connsiteY0" fmla="*/ 836467 h 836468"/>
              <a:gd name="connsiteX1" fmla="*/ 1101471 w 1261577"/>
              <a:gd name="connsiteY1" fmla="*/ 836468 h 836468"/>
              <a:gd name="connsiteX2" fmla="*/ 1101470 w 1261577"/>
              <a:gd name="connsiteY2" fmla="*/ 836468 h 836468"/>
              <a:gd name="connsiteX3" fmla="*/ 160106 w 1261577"/>
              <a:gd name="connsiteY3" fmla="*/ 0 h 836468"/>
              <a:gd name="connsiteX4" fmla="*/ 1101471 w 1261577"/>
              <a:gd name="connsiteY4" fmla="*/ 0 h 836468"/>
              <a:gd name="connsiteX5" fmla="*/ 1101471 w 1261577"/>
              <a:gd name="connsiteY5" fmla="*/ 258127 h 836468"/>
              <a:gd name="connsiteX6" fmla="*/ 1261577 w 1261577"/>
              <a:gd name="connsiteY6" fmla="*/ 418233 h 836468"/>
              <a:gd name="connsiteX7" fmla="*/ 1101471 w 1261577"/>
              <a:gd name="connsiteY7" fmla="*/ 578340 h 836468"/>
              <a:gd name="connsiteX8" fmla="*/ 1101471 w 1261577"/>
              <a:gd name="connsiteY8" fmla="*/ 836467 h 836468"/>
              <a:gd name="connsiteX9" fmla="*/ 1101470 w 1261577"/>
              <a:gd name="connsiteY9" fmla="*/ 836467 h 836468"/>
              <a:gd name="connsiteX10" fmla="*/ 790893 w 1261577"/>
              <a:gd name="connsiteY10" fmla="*/ 836467 h 836468"/>
              <a:gd name="connsiteX11" fmla="*/ 630787 w 1261577"/>
              <a:gd name="connsiteY11" fmla="*/ 676361 h 836468"/>
              <a:gd name="connsiteX12" fmla="*/ 470681 w 1261577"/>
              <a:gd name="connsiteY12" fmla="*/ 836467 h 836468"/>
              <a:gd name="connsiteX13" fmla="*/ 160107 w 1261577"/>
              <a:gd name="connsiteY13" fmla="*/ 836467 h 836468"/>
              <a:gd name="connsiteX14" fmla="*/ 160106 w 1261577"/>
              <a:gd name="connsiteY14" fmla="*/ 836467 h 836468"/>
              <a:gd name="connsiteX15" fmla="*/ 160106 w 1261577"/>
              <a:gd name="connsiteY15" fmla="*/ 578340 h 836468"/>
              <a:gd name="connsiteX16" fmla="*/ 0 w 1261577"/>
              <a:gd name="connsiteY16" fmla="*/ 418233 h 836468"/>
              <a:gd name="connsiteX17" fmla="*/ 160106 w 1261577"/>
              <a:gd name="connsiteY17" fmla="*/ 258127 h 83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577" h="836468">
                <a:moveTo>
                  <a:pt x="1101470" y="836467"/>
                </a:moveTo>
                <a:lnTo>
                  <a:pt x="1101471" y="836468"/>
                </a:lnTo>
                <a:lnTo>
                  <a:pt x="1101470" y="836468"/>
                </a:lnTo>
                <a:close/>
                <a:moveTo>
                  <a:pt x="160106" y="0"/>
                </a:moveTo>
                <a:lnTo>
                  <a:pt x="1101471" y="0"/>
                </a:lnTo>
                <a:lnTo>
                  <a:pt x="1101471" y="258127"/>
                </a:lnTo>
                <a:cubicBezTo>
                  <a:pt x="1189896" y="258127"/>
                  <a:pt x="1261577" y="329809"/>
                  <a:pt x="1261577" y="418233"/>
                </a:cubicBezTo>
                <a:cubicBezTo>
                  <a:pt x="1261577" y="506658"/>
                  <a:pt x="1189896" y="578340"/>
                  <a:pt x="1101471" y="578340"/>
                </a:cubicBezTo>
                <a:lnTo>
                  <a:pt x="1101471" y="836467"/>
                </a:lnTo>
                <a:lnTo>
                  <a:pt x="1101470" y="836467"/>
                </a:lnTo>
                <a:lnTo>
                  <a:pt x="790893" y="836467"/>
                </a:lnTo>
                <a:cubicBezTo>
                  <a:pt x="790893" y="748043"/>
                  <a:pt x="719211" y="676361"/>
                  <a:pt x="630787" y="676361"/>
                </a:cubicBezTo>
                <a:cubicBezTo>
                  <a:pt x="542363" y="676361"/>
                  <a:pt x="470681" y="748043"/>
                  <a:pt x="470681" y="836467"/>
                </a:cubicBezTo>
                <a:lnTo>
                  <a:pt x="160107" y="836467"/>
                </a:lnTo>
                <a:lnTo>
                  <a:pt x="160106" y="836467"/>
                </a:lnTo>
                <a:lnTo>
                  <a:pt x="160106" y="578340"/>
                </a:lnTo>
                <a:cubicBezTo>
                  <a:pt x="71681" y="578340"/>
                  <a:pt x="0" y="506658"/>
                  <a:pt x="0" y="418233"/>
                </a:cubicBezTo>
                <a:cubicBezTo>
                  <a:pt x="0" y="329809"/>
                  <a:pt x="71681" y="258127"/>
                  <a:pt x="160106" y="258127"/>
                </a:cubicBez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Freeform 131">
            <a:extLst>
              <a:ext uri="{FF2B5EF4-FFF2-40B4-BE49-F238E27FC236}">
                <a16:creationId xmlns:a16="http://schemas.microsoft.com/office/drawing/2014/main" id="{33CF8296-61F8-8C32-9C10-591E72658013}"/>
              </a:ext>
            </a:extLst>
          </p:cNvPr>
          <p:cNvSpPr/>
          <p:nvPr/>
        </p:nvSpPr>
        <p:spPr>
          <a:xfrm>
            <a:off x="4936375" y="3093059"/>
            <a:ext cx="313006" cy="327732"/>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Ellipse 197">
            <a:extLst>
              <a:ext uri="{FF2B5EF4-FFF2-40B4-BE49-F238E27FC236}">
                <a16:creationId xmlns:a16="http://schemas.microsoft.com/office/drawing/2014/main" id="{4D0DA8F2-C0DF-5225-75C1-5F58A4204CD3}"/>
              </a:ext>
            </a:extLst>
          </p:cNvPr>
          <p:cNvSpPr/>
          <p:nvPr/>
        </p:nvSpPr>
        <p:spPr>
          <a:xfrm flipH="1">
            <a:off x="4977113" y="3949578"/>
            <a:ext cx="312981" cy="380353"/>
          </a:xfrm>
          <a:custGeom>
            <a:avLst/>
            <a:gdLst/>
            <a:ahLst/>
            <a:cxnLst/>
            <a:rect l="l" t="t" r="r" b="b"/>
            <a:pathLst>
              <a:path w="689093" h="846637">
                <a:moveTo>
                  <a:pt x="344546" y="0"/>
                </a:moveTo>
                <a:cubicBezTo>
                  <a:pt x="409274" y="0"/>
                  <a:pt x="461746" y="52472"/>
                  <a:pt x="461746" y="117200"/>
                </a:cubicBezTo>
                <a:lnTo>
                  <a:pt x="689093" y="117200"/>
                </a:lnTo>
                <a:lnTo>
                  <a:pt x="689093" y="306153"/>
                </a:lnTo>
                <a:cubicBezTo>
                  <a:pt x="624366" y="306154"/>
                  <a:pt x="571894" y="358625"/>
                  <a:pt x="571894" y="423353"/>
                </a:cubicBezTo>
                <a:cubicBezTo>
                  <a:pt x="571894" y="488081"/>
                  <a:pt x="624366" y="540553"/>
                  <a:pt x="689093" y="540553"/>
                </a:cubicBezTo>
                <a:lnTo>
                  <a:pt x="689093" y="729506"/>
                </a:lnTo>
                <a:lnTo>
                  <a:pt x="461732" y="729506"/>
                </a:lnTo>
                <a:cubicBezTo>
                  <a:pt x="461709" y="794202"/>
                  <a:pt x="409251" y="846637"/>
                  <a:pt x="344546" y="846637"/>
                </a:cubicBezTo>
                <a:cubicBezTo>
                  <a:pt x="279841" y="846637"/>
                  <a:pt x="227384" y="794202"/>
                  <a:pt x="227360" y="729506"/>
                </a:cubicBezTo>
                <a:lnTo>
                  <a:pt x="0" y="729506"/>
                </a:lnTo>
                <a:lnTo>
                  <a:pt x="0" y="117200"/>
                </a:lnTo>
                <a:lnTo>
                  <a:pt x="227346" y="117200"/>
                </a:lnTo>
                <a:cubicBezTo>
                  <a:pt x="227346" y="52472"/>
                  <a:pt x="279818" y="0"/>
                  <a:pt x="344546" y="0"/>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Freeform 135">
            <a:extLst>
              <a:ext uri="{FF2B5EF4-FFF2-40B4-BE49-F238E27FC236}">
                <a16:creationId xmlns:a16="http://schemas.microsoft.com/office/drawing/2014/main" id="{0B7C68CE-D911-5FCC-3EFB-DB1A1EEEC9FC}"/>
              </a:ext>
            </a:extLst>
          </p:cNvPr>
          <p:cNvSpPr/>
          <p:nvPr/>
        </p:nvSpPr>
        <p:spPr>
          <a:xfrm flipH="1">
            <a:off x="4131021" y="3876540"/>
            <a:ext cx="312982" cy="380352"/>
          </a:xfrm>
          <a:custGeom>
            <a:avLst/>
            <a:gdLst>
              <a:gd name="connsiteX0" fmla="*/ 470682 w 941365"/>
              <a:gd name="connsiteY0" fmla="*/ 0 h 1156585"/>
              <a:gd name="connsiteX1" fmla="*/ 630788 w 941365"/>
              <a:gd name="connsiteY1" fmla="*/ 160106 h 1156585"/>
              <a:gd name="connsiteX2" fmla="*/ 630789 w 941365"/>
              <a:gd name="connsiteY2" fmla="*/ 160106 h 1156585"/>
              <a:gd name="connsiteX3" fmla="*/ 941365 w 941365"/>
              <a:gd name="connsiteY3" fmla="*/ 160106 h 1156585"/>
              <a:gd name="connsiteX4" fmla="*/ 941365 w 941365"/>
              <a:gd name="connsiteY4" fmla="*/ 418233 h 1156585"/>
              <a:gd name="connsiteX5" fmla="*/ 781259 w 941365"/>
              <a:gd name="connsiteY5" fmla="*/ 578339 h 1156585"/>
              <a:gd name="connsiteX6" fmla="*/ 941365 w 941365"/>
              <a:gd name="connsiteY6" fmla="*/ 738446 h 1156585"/>
              <a:gd name="connsiteX7" fmla="*/ 941365 w 941365"/>
              <a:gd name="connsiteY7" fmla="*/ 996573 h 1156585"/>
              <a:gd name="connsiteX8" fmla="*/ 630773 w 941365"/>
              <a:gd name="connsiteY8" fmla="*/ 996573 h 1156585"/>
              <a:gd name="connsiteX9" fmla="*/ 618210 w 941365"/>
              <a:gd name="connsiteY9" fmla="*/ 1058800 h 1156585"/>
              <a:gd name="connsiteX10" fmla="*/ 470686 w 941365"/>
              <a:gd name="connsiteY10" fmla="*/ 1156585 h 1156585"/>
              <a:gd name="connsiteX11" fmla="*/ 310580 w 941365"/>
              <a:gd name="connsiteY11" fmla="*/ 996479 h 1156585"/>
              <a:gd name="connsiteX12" fmla="*/ 310577 w 941365"/>
              <a:gd name="connsiteY12" fmla="*/ 996479 h 1156585"/>
              <a:gd name="connsiteX13" fmla="*/ 310596 w 941365"/>
              <a:gd name="connsiteY13" fmla="*/ 996573 h 1156585"/>
              <a:gd name="connsiteX14" fmla="*/ 4 w 941365"/>
              <a:gd name="connsiteY14" fmla="*/ 996573 h 1156585"/>
              <a:gd name="connsiteX15" fmla="*/ 4 w 941365"/>
              <a:gd name="connsiteY15" fmla="*/ 996479 h 1156585"/>
              <a:gd name="connsiteX16" fmla="*/ 4 w 941365"/>
              <a:gd name="connsiteY16" fmla="*/ 738446 h 1156585"/>
              <a:gd name="connsiteX17" fmla="*/ 160110 w 941365"/>
              <a:gd name="connsiteY17" fmla="*/ 578340 h 1156585"/>
              <a:gd name="connsiteX18" fmla="*/ 4 w 941365"/>
              <a:gd name="connsiteY18" fmla="*/ 418234 h 1156585"/>
              <a:gd name="connsiteX19" fmla="*/ 4 w 941365"/>
              <a:gd name="connsiteY19" fmla="*/ 160114 h 1156585"/>
              <a:gd name="connsiteX20" fmla="*/ 0 w 941365"/>
              <a:gd name="connsiteY20" fmla="*/ 160106 h 1156585"/>
              <a:gd name="connsiteX21" fmla="*/ 4 w 941365"/>
              <a:gd name="connsiteY21" fmla="*/ 160106 h 1156585"/>
              <a:gd name="connsiteX22" fmla="*/ 310576 w 941365"/>
              <a:gd name="connsiteY22" fmla="*/ 160106 h 1156585"/>
              <a:gd name="connsiteX23" fmla="*/ 470682 w 941365"/>
              <a:gd name="connsiteY23" fmla="*/ 0 h 1156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1365" h="1156585">
                <a:moveTo>
                  <a:pt x="470682" y="0"/>
                </a:moveTo>
                <a:cubicBezTo>
                  <a:pt x="559106" y="0"/>
                  <a:pt x="630788" y="71682"/>
                  <a:pt x="630788" y="160106"/>
                </a:cubicBezTo>
                <a:lnTo>
                  <a:pt x="630789" y="160106"/>
                </a:lnTo>
                <a:lnTo>
                  <a:pt x="941365" y="160106"/>
                </a:lnTo>
                <a:lnTo>
                  <a:pt x="941365" y="418233"/>
                </a:lnTo>
                <a:cubicBezTo>
                  <a:pt x="852940" y="418233"/>
                  <a:pt x="781259" y="489915"/>
                  <a:pt x="781259" y="578339"/>
                </a:cubicBezTo>
                <a:cubicBezTo>
                  <a:pt x="781259" y="666764"/>
                  <a:pt x="852940" y="738446"/>
                  <a:pt x="941365" y="738446"/>
                </a:cubicBezTo>
                <a:lnTo>
                  <a:pt x="941365" y="996573"/>
                </a:lnTo>
                <a:lnTo>
                  <a:pt x="630773" y="996573"/>
                </a:lnTo>
                <a:lnTo>
                  <a:pt x="618210" y="1058800"/>
                </a:lnTo>
                <a:cubicBezTo>
                  <a:pt x="593905" y="1116264"/>
                  <a:pt x="537004" y="1156585"/>
                  <a:pt x="470686" y="1156585"/>
                </a:cubicBezTo>
                <a:cubicBezTo>
                  <a:pt x="382262" y="1156585"/>
                  <a:pt x="310580" y="1084903"/>
                  <a:pt x="310580" y="996479"/>
                </a:cubicBezTo>
                <a:lnTo>
                  <a:pt x="310577" y="996479"/>
                </a:lnTo>
                <a:cubicBezTo>
                  <a:pt x="310577" y="996510"/>
                  <a:pt x="310577" y="996542"/>
                  <a:pt x="310596" y="996573"/>
                </a:cubicBezTo>
                <a:lnTo>
                  <a:pt x="4" y="996573"/>
                </a:lnTo>
                <a:lnTo>
                  <a:pt x="4" y="996479"/>
                </a:lnTo>
                <a:lnTo>
                  <a:pt x="4" y="738446"/>
                </a:lnTo>
                <a:cubicBezTo>
                  <a:pt x="88429" y="738446"/>
                  <a:pt x="160110" y="666764"/>
                  <a:pt x="160110" y="578340"/>
                </a:cubicBezTo>
                <a:cubicBezTo>
                  <a:pt x="160110" y="489915"/>
                  <a:pt x="88429" y="418234"/>
                  <a:pt x="4" y="418234"/>
                </a:cubicBezTo>
                <a:lnTo>
                  <a:pt x="4" y="160114"/>
                </a:lnTo>
                <a:lnTo>
                  <a:pt x="0" y="160106"/>
                </a:lnTo>
                <a:lnTo>
                  <a:pt x="4" y="160106"/>
                </a:lnTo>
                <a:lnTo>
                  <a:pt x="310576" y="160106"/>
                </a:lnTo>
                <a:cubicBezTo>
                  <a:pt x="310576" y="71682"/>
                  <a:pt x="382258" y="0"/>
                  <a:pt x="470682" y="0"/>
                </a:cubicBez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Freeform 136">
            <a:extLst>
              <a:ext uri="{FF2B5EF4-FFF2-40B4-BE49-F238E27FC236}">
                <a16:creationId xmlns:a16="http://schemas.microsoft.com/office/drawing/2014/main" id="{55B6851A-B027-C35C-01F3-529B345D1C81}"/>
              </a:ext>
            </a:extLst>
          </p:cNvPr>
          <p:cNvSpPr/>
          <p:nvPr/>
        </p:nvSpPr>
        <p:spPr>
          <a:xfrm rot="10800000">
            <a:off x="3708683" y="4381215"/>
            <a:ext cx="313006" cy="327732"/>
          </a:xfrm>
          <a:custGeom>
            <a:avLst/>
            <a:gdLst>
              <a:gd name="connsiteX0" fmla="*/ 0 w 941439"/>
              <a:gd name="connsiteY0" fmla="*/ 0 h 996574"/>
              <a:gd name="connsiteX1" fmla="*/ 941366 w 941439"/>
              <a:gd name="connsiteY1" fmla="*/ 0 h 996574"/>
              <a:gd name="connsiteX2" fmla="*/ 941366 w 941439"/>
              <a:gd name="connsiteY2" fmla="*/ 820491 h 996574"/>
              <a:gd name="connsiteX3" fmla="*/ 941439 w 941439"/>
              <a:gd name="connsiteY3" fmla="*/ 820667 h 996574"/>
              <a:gd name="connsiteX4" fmla="*/ 941366 w 941439"/>
              <a:gd name="connsiteY4" fmla="*/ 836359 h 996574"/>
              <a:gd name="connsiteX5" fmla="*/ 941366 w 941439"/>
              <a:gd name="connsiteY5" fmla="*/ 836467 h 996574"/>
              <a:gd name="connsiteX6" fmla="*/ 941366 w 941439"/>
              <a:gd name="connsiteY6" fmla="*/ 836467 h 996574"/>
              <a:gd name="connsiteX7" fmla="*/ 941366 w 941439"/>
              <a:gd name="connsiteY7" fmla="*/ 836468 h 996574"/>
              <a:gd name="connsiteX8" fmla="*/ 630789 w 941439"/>
              <a:gd name="connsiteY8" fmla="*/ 836468 h 996574"/>
              <a:gd name="connsiteX9" fmla="*/ 470683 w 941439"/>
              <a:gd name="connsiteY9" fmla="*/ 996574 h 996574"/>
              <a:gd name="connsiteX10" fmla="*/ 310577 w 941439"/>
              <a:gd name="connsiteY10" fmla="*/ 836468 h 996574"/>
              <a:gd name="connsiteX11" fmla="*/ 1 w 941439"/>
              <a:gd name="connsiteY11" fmla="*/ 836468 h 996574"/>
              <a:gd name="connsiteX12" fmla="*/ 2 w 941439"/>
              <a:gd name="connsiteY12" fmla="*/ 836467 h 996574"/>
              <a:gd name="connsiteX13" fmla="*/ 0 w 941439"/>
              <a:gd name="connsiteY13" fmla="*/ 836467 h 996574"/>
              <a:gd name="connsiteX14" fmla="*/ 0 w 941439"/>
              <a:gd name="connsiteY14" fmla="*/ 578341 h 996574"/>
              <a:gd name="connsiteX15" fmla="*/ 160106 w 941439"/>
              <a:gd name="connsiteY15" fmla="*/ 418234 h 996574"/>
              <a:gd name="connsiteX16" fmla="*/ 0 w 941439"/>
              <a:gd name="connsiteY16" fmla="*/ 258128 h 996574"/>
              <a:gd name="connsiteX17" fmla="*/ 0 w 941439"/>
              <a:gd name="connsiteY17" fmla="*/ 258127 h 996574"/>
              <a:gd name="connsiteX18" fmla="*/ 0 w 941439"/>
              <a:gd name="connsiteY18" fmla="*/ 1 h 99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1439" h="996574">
                <a:moveTo>
                  <a:pt x="0" y="0"/>
                </a:moveTo>
                <a:lnTo>
                  <a:pt x="941366" y="0"/>
                </a:lnTo>
                <a:lnTo>
                  <a:pt x="941366" y="820491"/>
                </a:lnTo>
                <a:lnTo>
                  <a:pt x="941439" y="820667"/>
                </a:lnTo>
                <a:lnTo>
                  <a:pt x="941366" y="836359"/>
                </a:lnTo>
                <a:lnTo>
                  <a:pt x="941366" y="836467"/>
                </a:lnTo>
                <a:lnTo>
                  <a:pt x="941366" y="836467"/>
                </a:lnTo>
                <a:lnTo>
                  <a:pt x="941366" y="836468"/>
                </a:lnTo>
                <a:lnTo>
                  <a:pt x="630789" y="836468"/>
                </a:lnTo>
                <a:cubicBezTo>
                  <a:pt x="630789" y="924893"/>
                  <a:pt x="559107" y="996574"/>
                  <a:pt x="470683" y="996574"/>
                </a:cubicBezTo>
                <a:cubicBezTo>
                  <a:pt x="382258" y="996574"/>
                  <a:pt x="310577" y="924893"/>
                  <a:pt x="310577" y="836468"/>
                </a:cubicBezTo>
                <a:lnTo>
                  <a:pt x="1" y="836468"/>
                </a:lnTo>
                <a:lnTo>
                  <a:pt x="2" y="836467"/>
                </a:lnTo>
                <a:lnTo>
                  <a:pt x="0" y="836467"/>
                </a:lnTo>
                <a:lnTo>
                  <a:pt x="0" y="578341"/>
                </a:lnTo>
                <a:cubicBezTo>
                  <a:pt x="88425" y="578341"/>
                  <a:pt x="160106" y="506659"/>
                  <a:pt x="160106" y="418234"/>
                </a:cubicBezTo>
                <a:cubicBezTo>
                  <a:pt x="160106" y="329810"/>
                  <a:pt x="88425" y="258128"/>
                  <a:pt x="0" y="258128"/>
                </a:cubicBezTo>
                <a:lnTo>
                  <a:pt x="0" y="258127"/>
                </a:lnTo>
                <a:lnTo>
                  <a:pt x="0" y="1"/>
                </a:lnTo>
                <a:close/>
              </a:path>
            </a:pathLst>
          </a:custGeom>
          <a:solidFill>
            <a:schemeClr val="accent1"/>
          </a:solidFill>
          <a:ln w="22225" cap="flat" cmpd="sng">
            <a:solidFill>
              <a:schemeClr val="bg1">
                <a:lumMod val="95000"/>
              </a:schemeClr>
            </a:solidFill>
            <a:prstDash val="solid"/>
            <a:round/>
            <a:headEnd/>
            <a:tailEnd/>
          </a:ln>
          <a:effectLst/>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 name="Rechteck 163">
            <a:extLst>
              <a:ext uri="{FF2B5EF4-FFF2-40B4-BE49-F238E27FC236}">
                <a16:creationId xmlns:a16="http://schemas.microsoft.com/office/drawing/2014/main" id="{EBF97727-4949-1122-1E4F-FB2E4F322CBC}"/>
              </a:ext>
            </a:extLst>
          </p:cNvPr>
          <p:cNvSpPr/>
          <p:nvPr/>
        </p:nvSpPr>
        <p:spPr>
          <a:xfrm rot="13781541">
            <a:off x="4331392" y="4279534"/>
            <a:ext cx="309574" cy="331335"/>
          </a:xfrm>
          <a:custGeom>
            <a:avLst/>
            <a:gdLst/>
            <a:ahLst/>
            <a:cxnLst/>
            <a:rect l="l" t="t" r="r" b="b"/>
            <a:pathLst>
              <a:path w="689093" h="729506">
                <a:moveTo>
                  <a:pt x="0" y="0"/>
                </a:moveTo>
                <a:lnTo>
                  <a:pt x="689093" y="0"/>
                </a:lnTo>
                <a:lnTo>
                  <a:pt x="689093" y="188953"/>
                </a:lnTo>
                <a:cubicBezTo>
                  <a:pt x="624365" y="188953"/>
                  <a:pt x="571893" y="241425"/>
                  <a:pt x="571893" y="306153"/>
                </a:cubicBezTo>
                <a:cubicBezTo>
                  <a:pt x="571893" y="370881"/>
                  <a:pt x="624365" y="423353"/>
                  <a:pt x="689093" y="423353"/>
                </a:cubicBezTo>
                <a:lnTo>
                  <a:pt x="689093" y="612306"/>
                </a:lnTo>
                <a:lnTo>
                  <a:pt x="461746" y="612306"/>
                </a:lnTo>
                <a:cubicBezTo>
                  <a:pt x="461746" y="677034"/>
                  <a:pt x="409274" y="729506"/>
                  <a:pt x="344546" y="729506"/>
                </a:cubicBezTo>
                <a:cubicBezTo>
                  <a:pt x="279818" y="729506"/>
                  <a:pt x="227346" y="677034"/>
                  <a:pt x="227346" y="612306"/>
                </a:cubicBezTo>
                <a:lnTo>
                  <a:pt x="0" y="612306"/>
                </a:lnTo>
                <a:lnTo>
                  <a:pt x="0" y="423353"/>
                </a:lnTo>
                <a:cubicBezTo>
                  <a:pt x="64728" y="423353"/>
                  <a:pt x="117200" y="370881"/>
                  <a:pt x="117200" y="306153"/>
                </a:cubicBezTo>
                <a:cubicBezTo>
                  <a:pt x="117200" y="241425"/>
                  <a:pt x="64728" y="188953"/>
                  <a:pt x="0" y="188953"/>
                </a:cubicBez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Ellipse 183">
            <a:extLst>
              <a:ext uri="{FF2B5EF4-FFF2-40B4-BE49-F238E27FC236}">
                <a16:creationId xmlns:a16="http://schemas.microsoft.com/office/drawing/2014/main" id="{7CF45EFA-A979-334B-E435-A7C6B3CBE84E}"/>
              </a:ext>
            </a:extLst>
          </p:cNvPr>
          <p:cNvSpPr/>
          <p:nvPr/>
        </p:nvSpPr>
        <p:spPr>
          <a:xfrm rot="10800000">
            <a:off x="4852394" y="4465066"/>
            <a:ext cx="366213" cy="275078"/>
          </a:xfrm>
          <a:custGeom>
            <a:avLst/>
            <a:gdLst/>
            <a:ahLst/>
            <a:cxnLst/>
            <a:rect l="l" t="t" r="r" b="b"/>
            <a:pathLst>
              <a:path w="806294" h="612306">
                <a:moveTo>
                  <a:pt x="0" y="0"/>
                </a:moveTo>
                <a:lnTo>
                  <a:pt x="689093" y="0"/>
                </a:lnTo>
                <a:lnTo>
                  <a:pt x="689093" y="188953"/>
                </a:lnTo>
                <a:cubicBezTo>
                  <a:pt x="753822" y="188953"/>
                  <a:pt x="806294" y="241425"/>
                  <a:pt x="806294" y="306153"/>
                </a:cubicBezTo>
                <a:cubicBezTo>
                  <a:pt x="806294" y="370881"/>
                  <a:pt x="753822" y="423353"/>
                  <a:pt x="689094" y="423353"/>
                </a:cubicBezTo>
                <a:lnTo>
                  <a:pt x="689093" y="423353"/>
                </a:lnTo>
                <a:lnTo>
                  <a:pt x="689093" y="612306"/>
                </a:lnTo>
                <a:lnTo>
                  <a:pt x="461746" y="612306"/>
                </a:lnTo>
                <a:cubicBezTo>
                  <a:pt x="461746" y="547578"/>
                  <a:pt x="409274" y="495106"/>
                  <a:pt x="344546" y="495106"/>
                </a:cubicBezTo>
                <a:cubicBezTo>
                  <a:pt x="279818" y="495106"/>
                  <a:pt x="227346" y="547578"/>
                  <a:pt x="227346" y="612306"/>
                </a:cubicBezTo>
                <a:lnTo>
                  <a:pt x="0" y="612306"/>
                </a:lnTo>
                <a:close/>
              </a:path>
            </a:pathLst>
          </a:custGeom>
          <a:solidFill>
            <a:schemeClr val="accent1"/>
          </a:solidFill>
          <a:ln w="22225" cap="flat" cmpd="sng">
            <a:solidFill>
              <a:schemeClr val="bg1">
                <a:lumMod val="95000"/>
              </a:schemeClr>
            </a:solidFill>
            <a:prstDash val="solid"/>
            <a:round/>
            <a:headEnd/>
            <a:tailEnd/>
          </a:ln>
          <a:effectLst/>
        </p:spPr>
        <p:txBody>
          <a:bodyPr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1277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left)">
                                      <p:cBhvr>
                                        <p:cTn id="7" dur="500"/>
                                        <p:tgtEl>
                                          <p:spTgt spid="8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anim calcmode="lin" valueType="num">
                                      <p:cBhvr>
                                        <p:cTn id="17" dur="2000" fill="hold"/>
                                        <p:tgtEl>
                                          <p:spTgt spid="3"/>
                                        </p:tgtEl>
                                        <p:attrNameLst>
                                          <p:attrName>style.rotation</p:attrName>
                                        </p:attrNameLst>
                                      </p:cBhvr>
                                      <p:tavLst>
                                        <p:tav tm="0">
                                          <p:val>
                                            <p:fltVal val="720"/>
                                          </p:val>
                                        </p:tav>
                                        <p:tav tm="100000">
                                          <p:val>
                                            <p:fltVal val="0"/>
                                          </p:val>
                                        </p:tav>
                                      </p:tavLst>
                                    </p:anim>
                                    <p:anim calcmode="lin" valueType="num">
                                      <p:cBhvr>
                                        <p:cTn id="18" dur="2000" fill="hold"/>
                                        <p:tgtEl>
                                          <p:spTgt spid="3"/>
                                        </p:tgtEl>
                                        <p:attrNameLst>
                                          <p:attrName>ppt_h</p:attrName>
                                        </p:attrNameLst>
                                      </p:cBhvr>
                                      <p:tavLst>
                                        <p:tav tm="0">
                                          <p:val>
                                            <p:fltVal val="0"/>
                                          </p:val>
                                        </p:tav>
                                        <p:tav tm="100000">
                                          <p:val>
                                            <p:strVal val="#ppt_h"/>
                                          </p:val>
                                        </p:tav>
                                      </p:tavLst>
                                    </p:anim>
                                    <p:anim calcmode="lin" valueType="num">
                                      <p:cBhvr>
                                        <p:cTn id="19" dur="2000" fill="hold"/>
                                        <p:tgtEl>
                                          <p:spTgt spid="3"/>
                                        </p:tgtEl>
                                        <p:attrNameLst>
                                          <p:attrName>ppt_w</p:attrName>
                                        </p:attrNameLst>
                                      </p:cBhvr>
                                      <p:tavLst>
                                        <p:tav tm="0">
                                          <p:val>
                                            <p:fltVal val="0"/>
                                          </p:val>
                                        </p:tav>
                                        <p:tav tm="100000">
                                          <p:val>
                                            <p:strVal val="#ppt_w"/>
                                          </p:val>
                                        </p:tav>
                                      </p:tavLst>
                                    </p:anim>
                                  </p:childTnLst>
                                </p:cTn>
                              </p:par>
                              <p:par>
                                <p:cTn id="20" presetID="35"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anim calcmode="lin" valueType="num">
                                      <p:cBhvr>
                                        <p:cTn id="23" dur="2000" fill="hold"/>
                                        <p:tgtEl>
                                          <p:spTgt spid="4"/>
                                        </p:tgtEl>
                                        <p:attrNameLst>
                                          <p:attrName>style.rotation</p:attrName>
                                        </p:attrNameLst>
                                      </p:cBhvr>
                                      <p:tavLst>
                                        <p:tav tm="0">
                                          <p:val>
                                            <p:fltVal val="720"/>
                                          </p:val>
                                        </p:tav>
                                        <p:tav tm="100000">
                                          <p:val>
                                            <p:fltVal val="0"/>
                                          </p:val>
                                        </p:tav>
                                      </p:tavLst>
                                    </p:anim>
                                    <p:anim calcmode="lin" valueType="num">
                                      <p:cBhvr>
                                        <p:cTn id="24" dur="2000" fill="hold"/>
                                        <p:tgtEl>
                                          <p:spTgt spid="4"/>
                                        </p:tgtEl>
                                        <p:attrNameLst>
                                          <p:attrName>ppt_h</p:attrName>
                                        </p:attrNameLst>
                                      </p:cBhvr>
                                      <p:tavLst>
                                        <p:tav tm="0">
                                          <p:val>
                                            <p:fltVal val="0"/>
                                          </p:val>
                                        </p:tav>
                                        <p:tav tm="100000">
                                          <p:val>
                                            <p:strVal val="#ppt_h"/>
                                          </p:val>
                                        </p:tav>
                                      </p:tavLst>
                                    </p:anim>
                                    <p:anim calcmode="lin" valueType="num">
                                      <p:cBhvr>
                                        <p:cTn id="25" dur="2000" fill="hold"/>
                                        <p:tgtEl>
                                          <p:spTgt spid="4"/>
                                        </p:tgtEl>
                                        <p:attrNameLst>
                                          <p:attrName>ppt_w</p:attrName>
                                        </p:attrNameLst>
                                      </p:cBhvr>
                                      <p:tavLst>
                                        <p:tav tm="0">
                                          <p:val>
                                            <p:fltVal val="0"/>
                                          </p:val>
                                        </p:tav>
                                        <p:tav tm="100000">
                                          <p:val>
                                            <p:strVal val="#ppt_w"/>
                                          </p:val>
                                        </p:tav>
                                      </p:tavLst>
                                    </p:anim>
                                  </p:childTnLst>
                                </p:cTn>
                              </p:par>
                              <p:par>
                                <p:cTn id="26" presetID="35"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2000"/>
                                        <p:tgtEl>
                                          <p:spTgt spid="15"/>
                                        </p:tgtEl>
                                      </p:cBhvr>
                                    </p:animEffect>
                                    <p:anim calcmode="lin" valueType="num">
                                      <p:cBhvr>
                                        <p:cTn id="29" dur="2000" fill="hold"/>
                                        <p:tgtEl>
                                          <p:spTgt spid="15"/>
                                        </p:tgtEl>
                                        <p:attrNameLst>
                                          <p:attrName>style.rotation</p:attrName>
                                        </p:attrNameLst>
                                      </p:cBhvr>
                                      <p:tavLst>
                                        <p:tav tm="0">
                                          <p:val>
                                            <p:fltVal val="720"/>
                                          </p:val>
                                        </p:tav>
                                        <p:tav tm="100000">
                                          <p:val>
                                            <p:fltVal val="0"/>
                                          </p:val>
                                        </p:tav>
                                      </p:tavLst>
                                    </p:anim>
                                    <p:anim calcmode="lin" valueType="num">
                                      <p:cBhvr>
                                        <p:cTn id="30" dur="2000" fill="hold"/>
                                        <p:tgtEl>
                                          <p:spTgt spid="15"/>
                                        </p:tgtEl>
                                        <p:attrNameLst>
                                          <p:attrName>ppt_h</p:attrName>
                                        </p:attrNameLst>
                                      </p:cBhvr>
                                      <p:tavLst>
                                        <p:tav tm="0">
                                          <p:val>
                                            <p:fltVal val="0"/>
                                          </p:val>
                                        </p:tav>
                                        <p:tav tm="100000">
                                          <p:val>
                                            <p:strVal val="#ppt_h"/>
                                          </p:val>
                                        </p:tav>
                                      </p:tavLst>
                                    </p:anim>
                                    <p:anim calcmode="lin" valueType="num">
                                      <p:cBhvr>
                                        <p:cTn id="31" dur="2000" fill="hold"/>
                                        <p:tgtEl>
                                          <p:spTgt spid="15"/>
                                        </p:tgtEl>
                                        <p:attrNameLst>
                                          <p:attrName>ppt_w</p:attrName>
                                        </p:attrNameLst>
                                      </p:cBhvr>
                                      <p:tavLst>
                                        <p:tav tm="0">
                                          <p:val>
                                            <p:fltVal val="0"/>
                                          </p:val>
                                        </p:tav>
                                        <p:tav tm="100000">
                                          <p:val>
                                            <p:strVal val="#ppt_w"/>
                                          </p:val>
                                        </p:tav>
                                      </p:tavLst>
                                    </p:anim>
                                  </p:childTnLst>
                                </p:cTn>
                              </p:par>
                              <p:par>
                                <p:cTn id="32" presetID="35"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2000"/>
                                        <p:tgtEl>
                                          <p:spTgt spid="14"/>
                                        </p:tgtEl>
                                      </p:cBhvr>
                                    </p:animEffect>
                                    <p:anim calcmode="lin" valueType="num">
                                      <p:cBhvr>
                                        <p:cTn id="35" dur="2000" fill="hold"/>
                                        <p:tgtEl>
                                          <p:spTgt spid="14"/>
                                        </p:tgtEl>
                                        <p:attrNameLst>
                                          <p:attrName>style.rotation</p:attrName>
                                        </p:attrNameLst>
                                      </p:cBhvr>
                                      <p:tavLst>
                                        <p:tav tm="0">
                                          <p:val>
                                            <p:fltVal val="720"/>
                                          </p:val>
                                        </p:tav>
                                        <p:tav tm="100000">
                                          <p:val>
                                            <p:fltVal val="0"/>
                                          </p:val>
                                        </p:tav>
                                      </p:tavLst>
                                    </p:anim>
                                    <p:anim calcmode="lin" valueType="num">
                                      <p:cBhvr>
                                        <p:cTn id="36" dur="2000" fill="hold"/>
                                        <p:tgtEl>
                                          <p:spTgt spid="14"/>
                                        </p:tgtEl>
                                        <p:attrNameLst>
                                          <p:attrName>ppt_h</p:attrName>
                                        </p:attrNameLst>
                                      </p:cBhvr>
                                      <p:tavLst>
                                        <p:tav tm="0">
                                          <p:val>
                                            <p:fltVal val="0"/>
                                          </p:val>
                                        </p:tav>
                                        <p:tav tm="100000">
                                          <p:val>
                                            <p:strVal val="#ppt_h"/>
                                          </p:val>
                                        </p:tav>
                                      </p:tavLst>
                                    </p:anim>
                                    <p:anim calcmode="lin" valueType="num">
                                      <p:cBhvr>
                                        <p:cTn id="37" dur="2000" fill="hold"/>
                                        <p:tgtEl>
                                          <p:spTgt spid="14"/>
                                        </p:tgtEl>
                                        <p:attrNameLst>
                                          <p:attrName>ppt_w</p:attrName>
                                        </p:attrNameLst>
                                      </p:cBhvr>
                                      <p:tavLst>
                                        <p:tav tm="0">
                                          <p:val>
                                            <p:fltVal val="0"/>
                                          </p:val>
                                        </p:tav>
                                        <p:tav tm="100000">
                                          <p:val>
                                            <p:strVal val="#ppt_w"/>
                                          </p:val>
                                        </p:tav>
                                      </p:tavLst>
                                    </p:anim>
                                  </p:childTnLst>
                                </p:cTn>
                              </p:par>
                              <p:par>
                                <p:cTn id="38" presetID="35"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2000"/>
                                        <p:tgtEl>
                                          <p:spTgt spid="17"/>
                                        </p:tgtEl>
                                      </p:cBhvr>
                                    </p:animEffect>
                                    <p:anim calcmode="lin" valueType="num">
                                      <p:cBhvr>
                                        <p:cTn id="41" dur="2000" fill="hold"/>
                                        <p:tgtEl>
                                          <p:spTgt spid="17"/>
                                        </p:tgtEl>
                                        <p:attrNameLst>
                                          <p:attrName>style.rotation</p:attrName>
                                        </p:attrNameLst>
                                      </p:cBhvr>
                                      <p:tavLst>
                                        <p:tav tm="0">
                                          <p:val>
                                            <p:fltVal val="720"/>
                                          </p:val>
                                        </p:tav>
                                        <p:tav tm="100000">
                                          <p:val>
                                            <p:fltVal val="0"/>
                                          </p:val>
                                        </p:tav>
                                      </p:tavLst>
                                    </p:anim>
                                    <p:anim calcmode="lin" valueType="num">
                                      <p:cBhvr>
                                        <p:cTn id="42" dur="2000" fill="hold"/>
                                        <p:tgtEl>
                                          <p:spTgt spid="17"/>
                                        </p:tgtEl>
                                        <p:attrNameLst>
                                          <p:attrName>ppt_h</p:attrName>
                                        </p:attrNameLst>
                                      </p:cBhvr>
                                      <p:tavLst>
                                        <p:tav tm="0">
                                          <p:val>
                                            <p:fltVal val="0"/>
                                          </p:val>
                                        </p:tav>
                                        <p:tav tm="100000">
                                          <p:val>
                                            <p:strVal val="#ppt_h"/>
                                          </p:val>
                                        </p:tav>
                                      </p:tavLst>
                                    </p:anim>
                                    <p:anim calcmode="lin" valueType="num">
                                      <p:cBhvr>
                                        <p:cTn id="43" dur="2000" fill="hold"/>
                                        <p:tgtEl>
                                          <p:spTgt spid="17"/>
                                        </p:tgtEl>
                                        <p:attrNameLst>
                                          <p:attrName>ppt_w</p:attrName>
                                        </p:attrNameLst>
                                      </p:cBhvr>
                                      <p:tavLst>
                                        <p:tav tm="0">
                                          <p:val>
                                            <p:fltVal val="0"/>
                                          </p:val>
                                        </p:tav>
                                        <p:tav tm="100000">
                                          <p:val>
                                            <p:strVal val="#ppt_w"/>
                                          </p:val>
                                        </p:tav>
                                      </p:tavLst>
                                    </p:anim>
                                  </p:childTnLst>
                                </p:cTn>
                              </p:par>
                              <p:par>
                                <p:cTn id="44" presetID="35"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2000"/>
                                        <p:tgtEl>
                                          <p:spTgt spid="18"/>
                                        </p:tgtEl>
                                      </p:cBhvr>
                                    </p:animEffect>
                                    <p:anim calcmode="lin" valueType="num">
                                      <p:cBhvr>
                                        <p:cTn id="47" dur="2000" fill="hold"/>
                                        <p:tgtEl>
                                          <p:spTgt spid="18"/>
                                        </p:tgtEl>
                                        <p:attrNameLst>
                                          <p:attrName>style.rotation</p:attrName>
                                        </p:attrNameLst>
                                      </p:cBhvr>
                                      <p:tavLst>
                                        <p:tav tm="0">
                                          <p:val>
                                            <p:fltVal val="720"/>
                                          </p:val>
                                        </p:tav>
                                        <p:tav tm="100000">
                                          <p:val>
                                            <p:fltVal val="0"/>
                                          </p:val>
                                        </p:tav>
                                      </p:tavLst>
                                    </p:anim>
                                    <p:anim calcmode="lin" valueType="num">
                                      <p:cBhvr>
                                        <p:cTn id="48" dur="2000" fill="hold"/>
                                        <p:tgtEl>
                                          <p:spTgt spid="18"/>
                                        </p:tgtEl>
                                        <p:attrNameLst>
                                          <p:attrName>ppt_h</p:attrName>
                                        </p:attrNameLst>
                                      </p:cBhvr>
                                      <p:tavLst>
                                        <p:tav tm="0">
                                          <p:val>
                                            <p:fltVal val="0"/>
                                          </p:val>
                                        </p:tav>
                                        <p:tav tm="100000">
                                          <p:val>
                                            <p:strVal val="#ppt_h"/>
                                          </p:val>
                                        </p:tav>
                                      </p:tavLst>
                                    </p:anim>
                                    <p:anim calcmode="lin" valueType="num">
                                      <p:cBhvr>
                                        <p:cTn id="49" dur="2000" fill="hold"/>
                                        <p:tgtEl>
                                          <p:spTgt spid="18"/>
                                        </p:tgtEl>
                                        <p:attrNameLst>
                                          <p:attrName>ppt_w</p:attrName>
                                        </p:attrNameLst>
                                      </p:cBhvr>
                                      <p:tavLst>
                                        <p:tav tm="0">
                                          <p:val>
                                            <p:fltVal val="0"/>
                                          </p:val>
                                        </p:tav>
                                        <p:tav tm="100000">
                                          <p:val>
                                            <p:strVal val="#ppt_w"/>
                                          </p:val>
                                        </p:tav>
                                      </p:tavLst>
                                    </p:anim>
                                  </p:childTnLst>
                                </p:cTn>
                              </p:par>
                              <p:par>
                                <p:cTn id="50" presetID="35"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000"/>
                                        <p:tgtEl>
                                          <p:spTgt spid="12"/>
                                        </p:tgtEl>
                                      </p:cBhvr>
                                    </p:animEffect>
                                    <p:anim calcmode="lin" valueType="num">
                                      <p:cBhvr>
                                        <p:cTn id="53" dur="2000" fill="hold"/>
                                        <p:tgtEl>
                                          <p:spTgt spid="12"/>
                                        </p:tgtEl>
                                        <p:attrNameLst>
                                          <p:attrName>style.rotation</p:attrName>
                                        </p:attrNameLst>
                                      </p:cBhvr>
                                      <p:tavLst>
                                        <p:tav tm="0">
                                          <p:val>
                                            <p:fltVal val="720"/>
                                          </p:val>
                                        </p:tav>
                                        <p:tav tm="100000">
                                          <p:val>
                                            <p:fltVal val="0"/>
                                          </p:val>
                                        </p:tav>
                                      </p:tavLst>
                                    </p:anim>
                                    <p:anim calcmode="lin" valueType="num">
                                      <p:cBhvr>
                                        <p:cTn id="54" dur="2000" fill="hold"/>
                                        <p:tgtEl>
                                          <p:spTgt spid="12"/>
                                        </p:tgtEl>
                                        <p:attrNameLst>
                                          <p:attrName>ppt_h</p:attrName>
                                        </p:attrNameLst>
                                      </p:cBhvr>
                                      <p:tavLst>
                                        <p:tav tm="0">
                                          <p:val>
                                            <p:fltVal val="0"/>
                                          </p:val>
                                        </p:tav>
                                        <p:tav tm="100000">
                                          <p:val>
                                            <p:strVal val="#ppt_h"/>
                                          </p:val>
                                        </p:tav>
                                      </p:tavLst>
                                    </p:anim>
                                    <p:anim calcmode="lin" valueType="num">
                                      <p:cBhvr>
                                        <p:cTn id="55" dur="2000" fill="hold"/>
                                        <p:tgtEl>
                                          <p:spTgt spid="12"/>
                                        </p:tgtEl>
                                        <p:attrNameLst>
                                          <p:attrName>ppt_w</p:attrName>
                                        </p:attrNameLst>
                                      </p:cBhvr>
                                      <p:tavLst>
                                        <p:tav tm="0">
                                          <p:val>
                                            <p:fltVal val="0"/>
                                          </p:val>
                                        </p:tav>
                                        <p:tav tm="100000">
                                          <p:val>
                                            <p:strVal val="#ppt_w"/>
                                          </p:val>
                                        </p:tav>
                                      </p:tavLst>
                                    </p:anim>
                                  </p:childTnLst>
                                </p:cTn>
                              </p:par>
                              <p:par>
                                <p:cTn id="56" presetID="35" presetClass="entr" presetSubtype="0" fill="hold" grpId="0" nodeType="with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2000"/>
                                        <p:tgtEl>
                                          <p:spTgt spid="2"/>
                                        </p:tgtEl>
                                      </p:cBhvr>
                                    </p:animEffect>
                                    <p:anim calcmode="lin" valueType="num">
                                      <p:cBhvr>
                                        <p:cTn id="59" dur="2000" fill="hold"/>
                                        <p:tgtEl>
                                          <p:spTgt spid="2"/>
                                        </p:tgtEl>
                                        <p:attrNameLst>
                                          <p:attrName>style.rotation</p:attrName>
                                        </p:attrNameLst>
                                      </p:cBhvr>
                                      <p:tavLst>
                                        <p:tav tm="0">
                                          <p:val>
                                            <p:fltVal val="720"/>
                                          </p:val>
                                        </p:tav>
                                        <p:tav tm="100000">
                                          <p:val>
                                            <p:fltVal val="0"/>
                                          </p:val>
                                        </p:tav>
                                      </p:tavLst>
                                    </p:anim>
                                    <p:anim calcmode="lin" valueType="num">
                                      <p:cBhvr>
                                        <p:cTn id="60" dur="2000" fill="hold"/>
                                        <p:tgtEl>
                                          <p:spTgt spid="2"/>
                                        </p:tgtEl>
                                        <p:attrNameLst>
                                          <p:attrName>ppt_h</p:attrName>
                                        </p:attrNameLst>
                                      </p:cBhvr>
                                      <p:tavLst>
                                        <p:tav tm="0">
                                          <p:val>
                                            <p:fltVal val="0"/>
                                          </p:val>
                                        </p:tav>
                                        <p:tav tm="100000">
                                          <p:val>
                                            <p:strVal val="#ppt_h"/>
                                          </p:val>
                                        </p:tav>
                                      </p:tavLst>
                                    </p:anim>
                                    <p:anim calcmode="lin" valueType="num">
                                      <p:cBhvr>
                                        <p:cTn id="61" dur="2000" fill="hold"/>
                                        <p:tgtEl>
                                          <p:spTgt spid="2"/>
                                        </p:tgtEl>
                                        <p:attrNameLst>
                                          <p:attrName>ppt_w</p:attrName>
                                        </p:attrNameLst>
                                      </p:cBhvr>
                                      <p:tavLst>
                                        <p:tav tm="0">
                                          <p:val>
                                            <p:fltVal val="0"/>
                                          </p:val>
                                        </p:tav>
                                        <p:tav tm="100000">
                                          <p:val>
                                            <p:strVal val="#ppt_w"/>
                                          </p:val>
                                        </p:tav>
                                      </p:tavLst>
                                    </p:anim>
                                  </p:childTnLst>
                                </p:cTn>
                              </p:par>
                              <p:par>
                                <p:cTn id="62" presetID="35" presetClass="entr" presetSubtype="0"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2000"/>
                                        <p:tgtEl>
                                          <p:spTgt spid="8"/>
                                        </p:tgtEl>
                                      </p:cBhvr>
                                    </p:animEffect>
                                    <p:anim calcmode="lin" valueType="num">
                                      <p:cBhvr>
                                        <p:cTn id="65" dur="2000" fill="hold"/>
                                        <p:tgtEl>
                                          <p:spTgt spid="8"/>
                                        </p:tgtEl>
                                        <p:attrNameLst>
                                          <p:attrName>style.rotation</p:attrName>
                                        </p:attrNameLst>
                                      </p:cBhvr>
                                      <p:tavLst>
                                        <p:tav tm="0">
                                          <p:val>
                                            <p:fltVal val="720"/>
                                          </p:val>
                                        </p:tav>
                                        <p:tav tm="100000">
                                          <p:val>
                                            <p:fltVal val="0"/>
                                          </p:val>
                                        </p:tav>
                                      </p:tavLst>
                                    </p:anim>
                                    <p:anim calcmode="lin" valueType="num">
                                      <p:cBhvr>
                                        <p:cTn id="66" dur="2000" fill="hold"/>
                                        <p:tgtEl>
                                          <p:spTgt spid="8"/>
                                        </p:tgtEl>
                                        <p:attrNameLst>
                                          <p:attrName>ppt_h</p:attrName>
                                        </p:attrNameLst>
                                      </p:cBhvr>
                                      <p:tavLst>
                                        <p:tav tm="0">
                                          <p:val>
                                            <p:fltVal val="0"/>
                                          </p:val>
                                        </p:tav>
                                        <p:tav tm="100000">
                                          <p:val>
                                            <p:strVal val="#ppt_h"/>
                                          </p:val>
                                        </p:tav>
                                      </p:tavLst>
                                    </p:anim>
                                    <p:anim calcmode="lin" valueType="num">
                                      <p:cBhvr>
                                        <p:cTn id="67" dur="2000" fill="hold"/>
                                        <p:tgtEl>
                                          <p:spTgt spid="8"/>
                                        </p:tgtEl>
                                        <p:attrNameLst>
                                          <p:attrName>ppt_w</p:attrName>
                                        </p:attrNameLst>
                                      </p:cBhvr>
                                      <p:tavLst>
                                        <p:tav tm="0">
                                          <p:val>
                                            <p:fltVal val="0"/>
                                          </p:val>
                                        </p:tav>
                                        <p:tav tm="100000">
                                          <p:val>
                                            <p:strVal val="#ppt_w"/>
                                          </p:val>
                                        </p:tav>
                                      </p:tavLst>
                                    </p:anim>
                                  </p:childTnLst>
                                </p:cTn>
                              </p:par>
                              <p:par>
                                <p:cTn id="68" presetID="35" presetClass="entr" presetSubtype="0" fill="hold" grpId="0"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2000"/>
                                        <p:tgtEl>
                                          <p:spTgt spid="6"/>
                                        </p:tgtEl>
                                      </p:cBhvr>
                                    </p:animEffect>
                                    <p:anim calcmode="lin" valueType="num">
                                      <p:cBhvr>
                                        <p:cTn id="71" dur="2000" fill="hold"/>
                                        <p:tgtEl>
                                          <p:spTgt spid="6"/>
                                        </p:tgtEl>
                                        <p:attrNameLst>
                                          <p:attrName>style.rotation</p:attrName>
                                        </p:attrNameLst>
                                      </p:cBhvr>
                                      <p:tavLst>
                                        <p:tav tm="0">
                                          <p:val>
                                            <p:fltVal val="720"/>
                                          </p:val>
                                        </p:tav>
                                        <p:tav tm="100000">
                                          <p:val>
                                            <p:fltVal val="0"/>
                                          </p:val>
                                        </p:tav>
                                      </p:tavLst>
                                    </p:anim>
                                    <p:anim calcmode="lin" valueType="num">
                                      <p:cBhvr>
                                        <p:cTn id="72" dur="2000" fill="hold"/>
                                        <p:tgtEl>
                                          <p:spTgt spid="6"/>
                                        </p:tgtEl>
                                        <p:attrNameLst>
                                          <p:attrName>ppt_h</p:attrName>
                                        </p:attrNameLst>
                                      </p:cBhvr>
                                      <p:tavLst>
                                        <p:tav tm="0">
                                          <p:val>
                                            <p:fltVal val="0"/>
                                          </p:val>
                                        </p:tav>
                                        <p:tav tm="100000">
                                          <p:val>
                                            <p:strVal val="#ppt_h"/>
                                          </p:val>
                                        </p:tav>
                                      </p:tavLst>
                                    </p:anim>
                                    <p:anim calcmode="lin" valueType="num">
                                      <p:cBhvr>
                                        <p:cTn id="73" dur="2000" fill="hold"/>
                                        <p:tgtEl>
                                          <p:spTgt spid="6"/>
                                        </p:tgtEl>
                                        <p:attrNameLst>
                                          <p:attrName>ppt_w</p:attrName>
                                        </p:attrNameLst>
                                      </p:cBhvr>
                                      <p:tavLst>
                                        <p:tav tm="0">
                                          <p:val>
                                            <p:fltVal val="0"/>
                                          </p:val>
                                        </p:tav>
                                        <p:tav tm="100000">
                                          <p:val>
                                            <p:strVal val="#ppt_w"/>
                                          </p:val>
                                        </p:tav>
                                      </p:tavLst>
                                    </p:anim>
                                  </p:childTnLst>
                                </p:cTn>
                              </p:par>
                              <p:par>
                                <p:cTn id="74" presetID="35" presetClass="entr" presetSubtype="0" fill="hold" grpId="0" nodeType="with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2000"/>
                                        <p:tgtEl>
                                          <p:spTgt spid="10"/>
                                        </p:tgtEl>
                                      </p:cBhvr>
                                    </p:animEffect>
                                    <p:anim calcmode="lin" valueType="num">
                                      <p:cBhvr>
                                        <p:cTn id="77" dur="2000" fill="hold"/>
                                        <p:tgtEl>
                                          <p:spTgt spid="10"/>
                                        </p:tgtEl>
                                        <p:attrNameLst>
                                          <p:attrName>style.rotation</p:attrName>
                                        </p:attrNameLst>
                                      </p:cBhvr>
                                      <p:tavLst>
                                        <p:tav tm="0">
                                          <p:val>
                                            <p:fltVal val="720"/>
                                          </p:val>
                                        </p:tav>
                                        <p:tav tm="100000">
                                          <p:val>
                                            <p:fltVal val="0"/>
                                          </p:val>
                                        </p:tav>
                                      </p:tavLst>
                                    </p:anim>
                                    <p:anim calcmode="lin" valueType="num">
                                      <p:cBhvr>
                                        <p:cTn id="78" dur="2000" fill="hold"/>
                                        <p:tgtEl>
                                          <p:spTgt spid="10"/>
                                        </p:tgtEl>
                                        <p:attrNameLst>
                                          <p:attrName>ppt_h</p:attrName>
                                        </p:attrNameLst>
                                      </p:cBhvr>
                                      <p:tavLst>
                                        <p:tav tm="0">
                                          <p:val>
                                            <p:fltVal val="0"/>
                                          </p:val>
                                        </p:tav>
                                        <p:tav tm="100000">
                                          <p:val>
                                            <p:strVal val="#ppt_h"/>
                                          </p:val>
                                        </p:tav>
                                      </p:tavLst>
                                    </p:anim>
                                    <p:anim calcmode="lin" valueType="num">
                                      <p:cBhvr>
                                        <p:cTn id="79" dur="2000" fill="hold"/>
                                        <p:tgtEl>
                                          <p:spTgt spid="10"/>
                                        </p:tgtEl>
                                        <p:attrNameLst>
                                          <p:attrName>ppt_w</p:attrName>
                                        </p:attrNameLst>
                                      </p:cBhvr>
                                      <p:tavLst>
                                        <p:tav tm="0">
                                          <p:val>
                                            <p:fltVal val="0"/>
                                          </p:val>
                                        </p:tav>
                                        <p:tav tm="100000">
                                          <p:val>
                                            <p:strVal val="#ppt_w"/>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84"/>
                                        </p:tgtEl>
                                        <p:attrNameLst>
                                          <p:attrName>style.visibility</p:attrName>
                                        </p:attrNameLst>
                                      </p:cBhvr>
                                      <p:to>
                                        <p:strVal val="visible"/>
                                      </p:to>
                                    </p:set>
                                    <p:animEffect transition="in" filter="wipe(left)">
                                      <p:cBhvr>
                                        <p:cTn id="84" dur="500"/>
                                        <p:tgtEl>
                                          <p:spTgt spid="84"/>
                                        </p:tgtEl>
                                      </p:cBhvr>
                                    </p:animEffect>
                                  </p:childTnLst>
                                </p:cTn>
                              </p:par>
                            </p:childTnLst>
                          </p:cTn>
                        </p:par>
                        <p:par>
                          <p:cTn id="85" fill="hold">
                            <p:stCondLst>
                              <p:cond delay="500"/>
                            </p:stCondLst>
                            <p:childTnLst>
                              <p:par>
                                <p:cTn id="86" presetID="10" presetClass="entr" presetSubtype="0"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fade">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2" grpId="0" animBg="1"/>
      <p:bldP spid="3" grpId="0" animBg="1"/>
      <p:bldP spid="4" grpId="0" animBg="1"/>
      <p:bldP spid="6" grpId="0" animBg="1"/>
      <p:bldP spid="8" grpId="0" animBg="1"/>
      <p:bldP spid="10" grpId="0" animBg="1"/>
      <p:bldP spid="12" grpId="0" animBg="1"/>
      <p:bldP spid="14" grpId="0" animBg="1"/>
      <p:bldP spid="15"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a:lstStyle/>
          <a:p>
            <a:r>
              <a:rPr lang="en-GB" sz="2800"/>
              <a:t>Hearing Facts and Figures</a:t>
            </a:r>
          </a:p>
        </p:txBody>
      </p:sp>
      <p:sp>
        <p:nvSpPr>
          <p:cNvPr id="5" name="Content Placeholder 4"/>
          <p:cNvSpPr>
            <a:spLocks noGrp="1"/>
          </p:cNvSpPr>
          <p:nvPr>
            <p:ph type="body" sz="quarter" idx="13"/>
          </p:nvPr>
        </p:nvSpPr>
        <p:spPr>
          <a:xfrm>
            <a:off x="649288" y="5486400"/>
            <a:ext cx="9919715" cy="1136650"/>
          </a:xfrm>
        </p:spPr>
        <p:txBody>
          <a:bodyPr/>
          <a:lstStyle/>
          <a:p>
            <a:pPr>
              <a:spcBef>
                <a:spcPts val="0"/>
              </a:spcBef>
              <a:buClr>
                <a:srgbClr val="F5F5F3"/>
              </a:buClr>
              <a:defRPr/>
            </a:pPr>
            <a:r>
              <a:rPr lang="en-US" b="0">
                <a:latin typeface="Arial" panose="020B0604020202020204"/>
              </a:rPr>
              <a:t>1. </a:t>
            </a:r>
            <a:r>
              <a:rPr lang="en-US" b="0" i="0">
                <a:effectLst/>
                <a:latin typeface="public_sans"/>
              </a:rPr>
              <a:t>NIH Pub. No. 23-DC-4235.  February 2023, </a:t>
            </a:r>
            <a:r>
              <a:rPr lang="en-US" b="0" i="0">
                <a:effectLst/>
                <a:latin typeface="public_sans"/>
                <a:hlinkClick r:id="rId3">
                  <a:extLst>
                    <a:ext uri="{A12FA001-AC4F-418D-AE19-62706E023703}">
                      <ahyp:hlinkClr xmlns:ahyp="http://schemas.microsoft.com/office/drawing/2018/hyperlinkcolor" val="tx"/>
                    </a:ext>
                  </a:extLst>
                </a:hlinkClick>
              </a:rPr>
              <a:t>https://www.nidcd.nih.gov/health/age-related-hearing-loss#:~:text=It%20is%20one%20of%20the,than%2075%20have%20difficulty%20hearing</a:t>
            </a:r>
            <a:r>
              <a:rPr lang="en-US" b="0" i="0">
                <a:effectLst/>
                <a:latin typeface="public_sans"/>
              </a:rPr>
              <a:t>., Retrieved 12/27/2023</a:t>
            </a:r>
          </a:p>
          <a:p>
            <a:pPr>
              <a:spcBef>
                <a:spcPts val="0"/>
              </a:spcBef>
              <a:buClr>
                <a:srgbClr val="F5F5F3"/>
              </a:buClr>
              <a:defRPr/>
            </a:pPr>
            <a:r>
              <a:rPr lang="en-US" b="0">
                <a:latin typeface="public_sans"/>
              </a:rPr>
              <a:t>2.  </a:t>
            </a:r>
            <a:r>
              <a:rPr lang="en-US" b="0">
                <a:latin typeface="Arial" panose="020B0604020202020204"/>
              </a:rPr>
              <a:t>World Health Organization. (2021). World report on hearing. Geneva: </a:t>
            </a:r>
            <a:r>
              <a:rPr lang="en-US" b="0" i="1">
                <a:latin typeface="Arial" panose="020B0604020202020204"/>
              </a:rPr>
              <a:t>World Health Organization</a:t>
            </a:r>
            <a:r>
              <a:rPr lang="en-US" b="0">
                <a:latin typeface="Arial" panose="020B0604020202020204"/>
              </a:rPr>
              <a:t>. Retrieved from https://www.who.int/publications/i/item/world-report-on-hearing</a:t>
            </a:r>
          </a:p>
        </p:txBody>
      </p:sp>
      <p:sp>
        <p:nvSpPr>
          <p:cNvPr id="12" name="Freihandform: Form 65">
            <a:extLst>
              <a:ext uri="{FF2B5EF4-FFF2-40B4-BE49-F238E27FC236}">
                <a16:creationId xmlns:a16="http://schemas.microsoft.com/office/drawing/2014/main" id="{3D7387AE-81F9-E764-D323-CB553B607AE0}"/>
              </a:ext>
            </a:extLst>
          </p:cNvPr>
          <p:cNvSpPr/>
          <p:nvPr/>
        </p:nvSpPr>
        <p:spPr>
          <a:xfrm>
            <a:off x="3697165" y="-1396958"/>
            <a:ext cx="8362" cy="8362"/>
          </a:xfrm>
          <a:custGeom>
            <a:avLst/>
            <a:gdLst/>
            <a:ahLst/>
            <a:cxnLst/>
            <a:rect l="l" t="t" r="r" b="b"/>
            <a:pathLst>
              <a:path w="8362" h="8362"/>
            </a:pathLst>
          </a:custGeom>
          <a:solidFill>
            <a:srgbClr val="323132"/>
          </a:solidFill>
          <a:ln w="8360" cap="flat">
            <a:noFill/>
            <a:prstDash val="solid"/>
            <a:miter/>
          </a:ln>
        </p:spPr>
        <p:txBody>
          <a:bodyPr rtlCol="0" anchor="ctr"/>
          <a:lstStyle/>
          <a:p>
            <a:pPr defTabSz="914377">
              <a:defRPr/>
            </a:pPr>
            <a:endParaRPr lang="en-US">
              <a:solidFill>
                <a:srgbClr val="000000"/>
              </a:solidFill>
              <a:latin typeface="Arial" panose="020B0604020202020204"/>
            </a:endParaRPr>
          </a:p>
        </p:txBody>
      </p:sp>
      <p:sp>
        <p:nvSpPr>
          <p:cNvPr id="13" name="Freihandform: Form 82">
            <a:extLst>
              <a:ext uri="{FF2B5EF4-FFF2-40B4-BE49-F238E27FC236}">
                <a16:creationId xmlns:a16="http://schemas.microsoft.com/office/drawing/2014/main" id="{79EDA4E4-3EC4-CD46-330A-4891745434E8}"/>
              </a:ext>
            </a:extLst>
          </p:cNvPr>
          <p:cNvSpPr/>
          <p:nvPr/>
        </p:nvSpPr>
        <p:spPr>
          <a:xfrm>
            <a:off x="3697165" y="-1396958"/>
            <a:ext cx="8362" cy="8362"/>
          </a:xfrm>
          <a:custGeom>
            <a:avLst/>
            <a:gdLst/>
            <a:ahLst/>
            <a:cxnLst/>
            <a:rect l="l" t="t" r="r" b="b"/>
            <a:pathLst>
              <a:path w="8362" h="8362"/>
            </a:pathLst>
          </a:custGeom>
          <a:solidFill>
            <a:srgbClr val="323132"/>
          </a:solidFill>
          <a:ln w="8360" cap="flat">
            <a:noFill/>
            <a:prstDash val="solid"/>
            <a:miter/>
          </a:ln>
        </p:spPr>
        <p:txBody>
          <a:bodyPr rtlCol="0" anchor="ctr"/>
          <a:lstStyle/>
          <a:p>
            <a:pPr defTabSz="914377">
              <a:defRPr/>
            </a:pPr>
            <a:endParaRPr lang="en-US">
              <a:solidFill>
                <a:srgbClr val="000000"/>
              </a:solidFill>
              <a:latin typeface="Arial" panose="020B0604020202020204"/>
            </a:endParaRPr>
          </a:p>
        </p:txBody>
      </p:sp>
      <p:sp>
        <p:nvSpPr>
          <p:cNvPr id="14" name="Freihandform: Form 123">
            <a:extLst>
              <a:ext uri="{FF2B5EF4-FFF2-40B4-BE49-F238E27FC236}">
                <a16:creationId xmlns:a16="http://schemas.microsoft.com/office/drawing/2014/main" id="{59319315-159F-9175-8BB9-74412796B8BC}"/>
              </a:ext>
            </a:extLst>
          </p:cNvPr>
          <p:cNvSpPr/>
          <p:nvPr/>
        </p:nvSpPr>
        <p:spPr>
          <a:xfrm>
            <a:off x="3697165" y="-1396958"/>
            <a:ext cx="8362" cy="8362"/>
          </a:xfrm>
          <a:custGeom>
            <a:avLst/>
            <a:gdLst/>
            <a:ahLst/>
            <a:cxnLst/>
            <a:rect l="l" t="t" r="r" b="b"/>
            <a:pathLst>
              <a:path w="8362" h="8362"/>
            </a:pathLst>
          </a:custGeom>
          <a:solidFill>
            <a:srgbClr val="3B3B34"/>
          </a:solidFill>
          <a:ln w="8360" cap="flat">
            <a:noFill/>
            <a:prstDash val="solid"/>
            <a:miter/>
          </a:ln>
        </p:spPr>
        <p:txBody>
          <a:bodyPr rtlCol="0" anchor="ctr"/>
          <a:lstStyle/>
          <a:p>
            <a:pPr defTabSz="914377">
              <a:defRPr/>
            </a:pPr>
            <a:endParaRPr lang="en-US">
              <a:solidFill>
                <a:srgbClr val="000000"/>
              </a:solidFill>
              <a:latin typeface="Arial" panose="020B0604020202020204"/>
            </a:endParaRPr>
          </a:p>
        </p:txBody>
      </p:sp>
      <p:graphicFrame>
        <p:nvGraphicFramePr>
          <p:cNvPr id="8" name="Chart 7">
            <a:extLst>
              <a:ext uri="{FF2B5EF4-FFF2-40B4-BE49-F238E27FC236}">
                <a16:creationId xmlns:a16="http://schemas.microsoft.com/office/drawing/2014/main" id="{6774F3A6-E203-4310-BD7A-8460DB56D7C5}"/>
              </a:ext>
            </a:extLst>
          </p:cNvPr>
          <p:cNvGraphicFramePr/>
          <p:nvPr>
            <p:extLst>
              <p:ext uri="{D42A27DB-BD31-4B8C-83A1-F6EECF244321}">
                <p14:modId xmlns:p14="http://schemas.microsoft.com/office/powerpoint/2010/main" val="3031210668"/>
              </p:ext>
            </p:extLst>
          </p:nvPr>
        </p:nvGraphicFramePr>
        <p:xfrm>
          <a:off x="4559780" y="830000"/>
          <a:ext cx="8229600" cy="5486400"/>
        </p:xfrm>
        <a:graphic>
          <a:graphicData uri="http://schemas.openxmlformats.org/drawingml/2006/chart">
            <c:chart xmlns:c="http://schemas.openxmlformats.org/drawingml/2006/chart" xmlns:r="http://schemas.openxmlformats.org/officeDocument/2006/relationships" r:id="rId4"/>
          </a:graphicData>
        </a:graphic>
      </p:graphicFrame>
      <p:sp>
        <p:nvSpPr>
          <p:cNvPr id="20" name="Rectangle 52">
            <a:extLst>
              <a:ext uri="{FF2B5EF4-FFF2-40B4-BE49-F238E27FC236}">
                <a16:creationId xmlns:a16="http://schemas.microsoft.com/office/drawing/2014/main" id="{F44E6004-6AC0-F193-1857-720E30651EB4}"/>
              </a:ext>
            </a:extLst>
          </p:cNvPr>
          <p:cNvSpPr>
            <a:spLocks/>
          </p:cNvSpPr>
          <p:nvPr/>
        </p:nvSpPr>
        <p:spPr>
          <a:xfrm>
            <a:off x="7026923" y="2053739"/>
            <a:ext cx="3092114" cy="2767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defTabSz="914377">
              <a:defRPr/>
            </a:pPr>
            <a:r>
              <a:rPr lang="en-GB" sz="8800" b="1">
                <a:solidFill>
                  <a:schemeClr val="tx1"/>
                </a:solidFill>
                <a:latin typeface="Arial" panose="020B0604020202020204"/>
              </a:rPr>
              <a:t>65%</a:t>
            </a:r>
          </a:p>
          <a:p>
            <a:pPr algn="ctr" defTabSz="914377">
              <a:defRPr/>
            </a:pPr>
            <a:r>
              <a:rPr lang="en-GB" sz="2800">
                <a:solidFill>
                  <a:srgbClr val="000000"/>
                </a:solidFill>
                <a:latin typeface="Arial" panose="020B0604020202020204"/>
              </a:rPr>
              <a:t>of adults over 60 have hearing loss</a:t>
            </a:r>
            <a:r>
              <a:rPr lang="en-GB" sz="2800" baseline="30000">
                <a:solidFill>
                  <a:srgbClr val="000000"/>
                </a:solidFill>
                <a:latin typeface="Arial" panose="020B0604020202020204"/>
              </a:rPr>
              <a:t>2</a:t>
            </a:r>
            <a:endParaRPr lang="en-GB" sz="2400" baseline="30000">
              <a:solidFill>
                <a:srgbClr val="000000"/>
              </a:solidFill>
              <a:latin typeface="Arial" panose="020B0604020202020204"/>
            </a:endParaRPr>
          </a:p>
        </p:txBody>
      </p:sp>
      <p:grpSp>
        <p:nvGrpSpPr>
          <p:cNvPr id="7" name="Group 6">
            <a:extLst>
              <a:ext uri="{FF2B5EF4-FFF2-40B4-BE49-F238E27FC236}">
                <a16:creationId xmlns:a16="http://schemas.microsoft.com/office/drawing/2014/main" id="{EE0A81EC-A1D4-4C75-05F2-8E4649DB8B0C}"/>
              </a:ext>
            </a:extLst>
          </p:cNvPr>
          <p:cNvGrpSpPr/>
          <p:nvPr/>
        </p:nvGrpSpPr>
        <p:grpSpPr>
          <a:xfrm>
            <a:off x="1482744" y="1984078"/>
            <a:ext cx="3377049" cy="3883257"/>
            <a:chOff x="1482744" y="1994888"/>
            <a:chExt cx="3377049" cy="3883257"/>
          </a:xfrm>
        </p:grpSpPr>
        <p:sp>
          <p:nvSpPr>
            <p:cNvPr id="2" name="Rectangle 1">
              <a:extLst>
                <a:ext uri="{FF2B5EF4-FFF2-40B4-BE49-F238E27FC236}">
                  <a16:creationId xmlns:a16="http://schemas.microsoft.com/office/drawing/2014/main" id="{97E59BEF-26A0-B118-7469-3B31A9305806}"/>
                </a:ext>
              </a:extLst>
            </p:cNvPr>
            <p:cNvSpPr>
              <a:spLocks/>
            </p:cNvSpPr>
            <p:nvPr/>
          </p:nvSpPr>
          <p:spPr>
            <a:xfrm>
              <a:off x="1482744" y="3321529"/>
              <a:ext cx="3377049" cy="25566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377">
                <a:defRPr/>
              </a:pPr>
              <a:r>
                <a:rPr lang="en-GB" sz="8000" b="1">
                  <a:solidFill>
                    <a:schemeClr val="tx1"/>
                  </a:solidFill>
                  <a:latin typeface="Arial" panose="020B0604020202020204"/>
                </a:rPr>
                <a:t>15%</a:t>
              </a:r>
            </a:p>
            <a:p>
              <a:pPr algn="ctr" defTabSz="914377">
                <a:defRPr/>
              </a:pPr>
              <a:r>
                <a:rPr lang="en-GB" sz="2400">
                  <a:solidFill>
                    <a:srgbClr val="000000"/>
                  </a:solidFill>
                  <a:latin typeface="Arial" panose="020B0604020202020204"/>
                </a:rPr>
                <a:t>of US adults (18+) report some trouble hearing</a:t>
              </a:r>
              <a:r>
                <a:rPr lang="en-GB" sz="2400" baseline="30000">
                  <a:solidFill>
                    <a:srgbClr val="000000"/>
                  </a:solidFill>
                  <a:latin typeface="Arial" panose="020B0604020202020204"/>
                </a:rPr>
                <a:t>1</a:t>
              </a:r>
            </a:p>
          </p:txBody>
        </p:sp>
        <p:pic>
          <p:nvPicPr>
            <p:cNvPr id="6" name="Graphic 5">
              <a:extLst>
                <a:ext uri="{FF2B5EF4-FFF2-40B4-BE49-F238E27FC236}">
                  <a16:creationId xmlns:a16="http://schemas.microsoft.com/office/drawing/2014/main" id="{0B3AA814-3A8D-7655-3310-EB83293888C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68765" y="1994888"/>
              <a:ext cx="1605007" cy="1605007"/>
            </a:xfrm>
            <a:prstGeom prst="rect">
              <a:avLst/>
            </a:prstGeom>
          </p:spPr>
        </p:pic>
      </p:grpSp>
    </p:spTree>
    <p:extLst>
      <p:ext uri="{BB962C8B-B14F-4D97-AF65-F5344CB8AC3E}">
        <p14:creationId xmlns:p14="http://schemas.microsoft.com/office/powerpoint/2010/main" val="216638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_Template_PPT_Lumity.pptx" id="{16E27EBF-2FD4-4DAA-807F-D462D03D0AEA}" vid="{8349CEFC-8943-4C46-9285-2FBBAC0D7608}"/>
    </a:ext>
  </a:extLst>
</a:theme>
</file>

<file path=ppt/theme/theme2.xml><?xml version="1.0" encoding="utf-8"?>
<a:theme xmlns:a="http://schemas.openxmlformats.org/drawingml/2006/main" name="1_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onak.potx" id="{9D042456-888B-4E9C-8D31-A00247E6D792}" vid="{FF4F8C19-A009-4874-B7F8-33A353E8380C}"/>
    </a:ext>
  </a:extLst>
</a:theme>
</file>

<file path=ppt/theme/theme3.xml><?xml version="1.0" encoding="utf-8"?>
<a:theme xmlns:a="http://schemas.openxmlformats.org/drawingml/2006/main" name="5_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_Template_PPTChartpool_2022.pptx" id="{E289AE51-1E79-4AC3-8D82-A736A5453D4E}" vid="{5FBDA884-6C96-46E6-8040-6342C390830D}"/>
    </a:ext>
  </a:extLst>
</a:theme>
</file>

<file path=ppt/theme/theme4.xml><?xml version="1.0" encoding="utf-8"?>
<a:theme xmlns:a="http://schemas.openxmlformats.org/drawingml/2006/main" name="4_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_Template_PPTChartpool_2022.pptx" id="{E289AE51-1E79-4AC3-8D82-A736A5453D4E}" vid="{5FBDA884-6C96-46E6-8040-6342C390830D}"/>
    </a:ext>
  </a:extLst>
</a:theme>
</file>

<file path=ppt/theme/theme5.xml><?xml version="1.0" encoding="utf-8"?>
<a:theme xmlns:a="http://schemas.openxmlformats.org/drawingml/2006/main" name="6_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_Template_PPT_2022.pptx" id="{AAC1F881-B777-41E3-8B23-873AD91401DF}" vid="{DA9839EC-C781-42CA-9796-69D7FA67F4DC}"/>
    </a:ext>
  </a:extLst>
</a:theme>
</file>

<file path=ppt/theme/theme6.xml><?xml version="1.0" encoding="utf-8"?>
<a:theme xmlns:a="http://schemas.openxmlformats.org/drawingml/2006/main" name="7_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_Template_PPT-GenericPlusRoger.pptx" id="{F15C7EAA-DFEF-401C-BC7E-7F714E27F06B}" vid="{3B4F5F80-A0FA-49B6-9A1E-AD4B073F44BC}"/>
    </a:ext>
  </a:extLst>
</a:theme>
</file>

<file path=ppt/theme/theme7.xml><?xml version="1.0" encoding="utf-8"?>
<a:theme xmlns:a="http://schemas.openxmlformats.org/drawingml/2006/main" name="8_Phonak">
  <a:themeElements>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raClrScheme>
      <a:clrScheme name="Phonak 2022">
        <a:dk1>
          <a:srgbClr val="000000"/>
        </a:dk1>
        <a:lt1>
          <a:srgbClr val="FFFFFF"/>
        </a:lt1>
        <a:dk2>
          <a:srgbClr val="403F38"/>
        </a:dk2>
        <a:lt2>
          <a:srgbClr val="F5F5F3"/>
        </a:lt2>
        <a:accent1>
          <a:srgbClr val="88BC07"/>
        </a:accent1>
        <a:accent2>
          <a:srgbClr val="004466"/>
        </a:accent2>
        <a:accent3>
          <a:srgbClr val="9D7CD0"/>
        </a:accent3>
        <a:accent4>
          <a:srgbClr val="32A48F"/>
        </a:accent4>
        <a:accent5>
          <a:srgbClr val="F4AF02"/>
        </a:accent5>
        <a:accent6>
          <a:srgbClr val="E1E1DE"/>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custClrLst>
    <a:custClr name="Light">
      <a:srgbClr val="FFFFFF"/>
    </a:custClr>
    <a:custClr name="PH Green">
      <a:srgbClr val="88BC07"/>
    </a:custClr>
    <a:custClr name="PH accent">
      <a:srgbClr val="CFFB5E"/>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Weiss">
      <a:srgbClr val="FFFFFF"/>
    </a:custClr>
    <a:custClr name="PH Petrol 06">
      <a:srgbClr val="004466"/>
    </a:custClr>
    <a:custClr name="Add 01">
      <a:srgbClr val="9D7CD0"/>
    </a:custClr>
    <a:custClr name="Add 02">
      <a:srgbClr val="32A48F"/>
    </a:custClr>
    <a:custClr name="Add 03">
      <a:srgbClr val="F4AF02"/>
    </a:custClr>
    <a:custClr name="Highlight">
      <a:srgbClr val="E1E1DE"/>
    </a:custClr>
    <a:custClr name="Weiss">
      <a:srgbClr val="FFFFFF"/>
    </a:custClr>
    <a:custClr name="Weiss">
      <a:srgbClr val="FFFFFF"/>
    </a:custClr>
    <a:custClr name="Weiss">
      <a:srgbClr val="FFFFFF"/>
    </a:custClr>
    <a:custClr name="Weiss">
      <a:srgbClr val="FFFFFF"/>
    </a:custClr>
    <a:custClr name="Weiss">
      <a:srgbClr val="FFFFFF"/>
    </a:custClr>
    <a:custClr name="PH Petrol 01">
      <a:srgbClr val="CCE9F8"/>
    </a:custClr>
    <a:custClr name="PH Petrol 02">
      <a:srgbClr val="79C2E7"/>
    </a:custClr>
    <a:custClr name="PH Petrol 03">
      <a:srgbClr val="4BA7D4"/>
    </a:custClr>
    <a:custClr name="PH Petrol 04">
      <a:srgbClr val="2788B8"/>
    </a:custClr>
    <a:custClr name="PH Petrol 05">
      <a:srgbClr val="166A94"/>
    </a:custClr>
    <a:custClr name="PH Petrol 06">
      <a:srgbClr val="004466"/>
    </a:custClr>
    <a:custClr name="PH Petrol 07">
      <a:srgbClr val="013B58"/>
    </a:custClr>
    <a:custClr name="PH Petrol 08">
      <a:srgbClr val="00334D"/>
    </a:custClr>
    <a:custClr name="PH Petrol 09">
      <a:srgbClr val="022435"/>
    </a:custClr>
    <a:custClr name="Error">
      <a:srgbClr val="AE170F"/>
    </a:custClr>
  </a:custClrLst>
  <a:extLst>
    <a:ext uri="{05A4C25C-085E-4340-85A3-A5531E510DB2}">
      <thm15:themeFamily xmlns:thm15="http://schemas.microsoft.com/office/thememl/2012/main" name="phonak.potx" id="{9D042456-888B-4E9C-8D31-A00247E6D792}" vid="{FF4F8C19-A009-4874-B7F8-33A353E8380C}"/>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5120</Words>
  <Application>Microsoft Office PowerPoint</Application>
  <PresentationFormat>Widescreen</PresentationFormat>
  <Paragraphs>370</Paragraphs>
  <Slides>28</Slides>
  <Notes>27</Notes>
  <HiddenSlides>1</HiddenSlides>
  <MMClips>1</MMClips>
  <ScaleCrop>false</ScaleCrop>
  <HeadingPairs>
    <vt:vector size="8" baseType="variant">
      <vt:variant>
        <vt:lpstr>Fonts Used</vt:lpstr>
      </vt:variant>
      <vt:variant>
        <vt:i4>15</vt:i4>
      </vt:variant>
      <vt:variant>
        <vt:lpstr>Theme</vt:lpstr>
      </vt:variant>
      <vt:variant>
        <vt:i4>7</vt:i4>
      </vt:variant>
      <vt:variant>
        <vt:lpstr>Embedded OLE Servers</vt:lpstr>
      </vt:variant>
      <vt:variant>
        <vt:i4>1</vt:i4>
      </vt:variant>
      <vt:variant>
        <vt:lpstr>Slide Titles</vt:lpstr>
      </vt:variant>
      <vt:variant>
        <vt:i4>28</vt:i4>
      </vt:variant>
    </vt:vector>
  </HeadingPairs>
  <TitlesOfParts>
    <vt:vector size="51" baseType="lpstr">
      <vt:lpstr>AdvOT569473da</vt:lpstr>
      <vt:lpstr>BlinkMacSystemFont</vt:lpstr>
      <vt:lpstr>cabin</vt:lpstr>
      <vt:lpstr>DengXian</vt:lpstr>
      <vt:lpstr>ＭＳ Ｐゴシック</vt:lpstr>
      <vt:lpstr>public_sans</vt:lpstr>
      <vt:lpstr>Rotis Sans for Phonak</vt:lpstr>
      <vt:lpstr>Arial</vt:lpstr>
      <vt:lpstr>Calibri</vt:lpstr>
      <vt:lpstr>merriweather</vt:lpstr>
      <vt:lpstr>Noto Sans</vt:lpstr>
      <vt:lpstr>Roboto</vt:lpstr>
      <vt:lpstr>Segoe UI</vt:lpstr>
      <vt:lpstr>Segoe UI Symbol</vt:lpstr>
      <vt:lpstr>Times New Roman</vt:lpstr>
      <vt:lpstr>Phonak</vt:lpstr>
      <vt:lpstr>1_Phonak</vt:lpstr>
      <vt:lpstr>5_Phonak</vt:lpstr>
      <vt:lpstr>4_Phonak</vt:lpstr>
      <vt:lpstr>6_Phonak</vt:lpstr>
      <vt:lpstr>7_Phonak</vt:lpstr>
      <vt:lpstr>8_Phonak</vt:lpstr>
      <vt:lpstr>think-cell Folie</vt:lpstr>
      <vt:lpstr>The link between your ears and your mind</vt:lpstr>
      <vt:lpstr>The link between your ears and your mind</vt:lpstr>
      <vt:lpstr>Today we’ll discuss</vt:lpstr>
      <vt:lpstr>Welcome</vt:lpstr>
      <vt:lpstr>How you hear</vt:lpstr>
      <vt:lpstr>PowerPoint Presentation</vt:lpstr>
      <vt:lpstr>The ears and the brain are equal partners</vt:lpstr>
      <vt:lpstr>PowerPoint Presentation</vt:lpstr>
      <vt:lpstr>Hearing Facts and Figures</vt:lpstr>
      <vt:lpstr>Tinnitus Facts and Figures</vt:lpstr>
      <vt:lpstr>Hearing loss doesn’t affect just one person</vt:lpstr>
      <vt:lpstr>Hearing loss and cognition is getting lots of press</vt:lpstr>
      <vt:lpstr>Cognitive changes associated with typical aging</vt:lpstr>
      <vt:lpstr>Hearing health and cognitive health</vt:lpstr>
      <vt:lpstr>Hearing Loss – A modifiable risk factor</vt:lpstr>
      <vt:lpstr>Landmark studies 2023</vt:lpstr>
      <vt:lpstr>The good news is</vt:lpstr>
      <vt:lpstr>Hearing solutions </vt:lpstr>
      <vt:lpstr>Conversations happen everywhere</vt:lpstr>
      <vt:lpstr>Automatic processing seamlessly adjusts</vt:lpstr>
      <vt:lpstr>Advanced features provide benefits for fatigue, memory, and comprehension</vt:lpstr>
      <vt:lpstr>Exciting innovations help in noisy places</vt:lpstr>
      <vt:lpstr>Phonak Audeo Infinio</vt:lpstr>
      <vt:lpstr>Our design. Ready for rain, ready for dust, ready for life.</vt:lpstr>
      <vt:lpstr>Accessories and apps extend the function of aids</vt:lpstr>
      <vt:lpstr>Solutions for every need</vt:lpstr>
      <vt:lpstr>Key takeaways:</vt:lpstr>
      <vt:lpstr>Thank you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Today’s Agenda</dc:title>
  <dc:creator>Pouliot, Brandy</dc:creator>
  <cp:lastModifiedBy>Zyck, Mallory</cp:lastModifiedBy>
  <cp:revision>4</cp:revision>
  <cp:lastPrinted>2023-11-10T17:21:39Z</cp:lastPrinted>
  <dcterms:created xsi:type="dcterms:W3CDTF">2023-11-07T19:18:12Z</dcterms:created>
  <dcterms:modified xsi:type="dcterms:W3CDTF">2025-05-15T18:16:09Z</dcterms:modified>
</cp:coreProperties>
</file>