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147480752" r:id="rId5"/>
    <p:sldId id="2147480738" r:id="rId6"/>
    <p:sldId id="2147480537" r:id="rId7"/>
    <p:sldId id="2147480739" r:id="rId8"/>
    <p:sldId id="2147480741" r:id="rId9"/>
    <p:sldId id="2147480746" r:id="rId10"/>
    <p:sldId id="2147480970" r:id="rId11"/>
    <p:sldId id="2147374734" r:id="rId12"/>
    <p:sldId id="2147480968" r:id="rId13"/>
    <p:sldId id="2147480974" r:id="rId14"/>
    <p:sldId id="2147480969" r:id="rId15"/>
    <p:sldId id="2147469433" r:id="rId16"/>
    <p:sldId id="2147480545" r:id="rId17"/>
    <p:sldId id="2147480967" r:id="rId18"/>
    <p:sldId id="2147480973" r:id="rId19"/>
    <p:sldId id="1727" r:id="rId20"/>
    <p:sldId id="2158" r:id="rId21"/>
    <p:sldId id="2147480972" r:id="rId22"/>
    <p:sldId id="2147476735"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835ADA83-B494-4262-8A15-4922B8C18DA2}">
          <p14:sldIdLst>
            <p14:sldId id="2147480752"/>
            <p14:sldId id="2147480738"/>
            <p14:sldId id="2147480537"/>
          </p14:sldIdLst>
        </p14:section>
        <p14:section name="Benefits of supporting hearing health" id="{5C4D5272-F10F-4F8A-B743-1E0A30BD880B}">
          <p14:sldIdLst>
            <p14:sldId id="2147480739"/>
            <p14:sldId id="2147480741"/>
            <p14:sldId id="2147480746"/>
            <p14:sldId id="2147480970"/>
            <p14:sldId id="2147374734"/>
            <p14:sldId id="2147480968"/>
            <p14:sldId id="2147480974"/>
          </p14:sldIdLst>
        </p14:section>
        <p14:section name="How Roger completes the hearing solution" id="{65D61593-2911-46C8-BB27-4BBC8C8600C9}">
          <p14:sldIdLst>
            <p14:sldId id="2147480969"/>
            <p14:sldId id="2147469433"/>
            <p14:sldId id="2147480545"/>
            <p14:sldId id="2147480967"/>
            <p14:sldId id="2147480973"/>
            <p14:sldId id="1727"/>
            <p14:sldId id="2158"/>
          </p14:sldIdLst>
        </p14:section>
        <p14:section name="Close &amp; next steps" id="{80F1AABF-0CC7-4E8C-97A1-64E8B6ACEBF7}">
          <p14:sldIdLst>
            <p14:sldId id="2147480972"/>
            <p14:sldId id="2147476735"/>
          </p14:sldIdLst>
        </p14:section>
      </p14:sectionLst>
    </p:ext>
    <p:ext uri="{EFAFB233-063F-42B5-8137-9DF3F51BA10A}">
      <p15:sldGuideLst xmlns:p15="http://schemas.microsoft.com/office/powerpoint/2012/main">
        <p15:guide id="1" orient="horz" pos="1525"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AC9A29-3C3A-7FFB-CFFB-F3C1E5ACCBF1}" name="Porter, Erika" initials="EP" userId="S::erika.porter@phonak.com::3608569c-36a8-4549-ab6b-07612217e77a" providerId="AD"/>
  <p188:author id="{82C30537-D3A5-1B9A-B50E-A48574F379E0}" name="Mueller, Katharina" initials="MK" userId="S::Katharina.Mueller@phonak.com::27f99828-cdda-4acd-b11d-218f5f8956d9" providerId="AD"/>
  <p188:author id="{4857096A-FEB7-51FF-80A3-CA572B565739}" name="Kreienbühl, Daniel" initials="KD" userId="S::Daniel.Kreienbuehl@phonak.com::f0edd4ce-57e4-4940-b1f1-9e7df03e05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1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37B9F9-F41C-4286-8E18-7B91DF9A2EC3}" v="5" dt="2024-11-15T20:52:29.2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1241" autoAdjust="0"/>
  </p:normalViewPr>
  <p:slideViewPr>
    <p:cSldViewPr snapToGrid="0" showGuides="1">
      <p:cViewPr varScale="1">
        <p:scale>
          <a:sx n="79" d="100"/>
          <a:sy n="79" d="100"/>
        </p:scale>
        <p:origin x="1170" y="78"/>
      </p:cViewPr>
      <p:guideLst>
        <p:guide orient="horz" pos="1525"/>
        <p:guide pos="3840"/>
      </p:guideLst>
    </p:cSldViewPr>
  </p:slideViewPr>
  <p:notesTextViewPr>
    <p:cViewPr>
      <p:scale>
        <a:sx n="3" d="2"/>
        <a:sy n="3" d="2"/>
      </p:scale>
      <p:origin x="0" y="0"/>
    </p:cViewPr>
  </p:notesTextViewPr>
  <p:sorterViewPr>
    <p:cViewPr>
      <p:scale>
        <a:sx n="100" d="100"/>
        <a:sy n="100" d="100"/>
      </p:scale>
      <p:origin x="0" y="-4182"/>
    </p:cViewPr>
  </p:sorterViewPr>
  <p:notesViewPr>
    <p:cSldViewPr snapToGrid="0" showGuides="1">
      <p:cViewPr varScale="1">
        <p:scale>
          <a:sx n="120" d="100"/>
          <a:sy n="120" d="100"/>
        </p:scale>
        <p:origin x="496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rter, Erika" userId="3608569c-36a8-4549-ab6b-07612217e77a" providerId="ADAL" clId="{A837B9F9-F41C-4286-8E18-7B91DF9A2EC3}"/>
    <pc:docChg chg="custSel mod modSld delSection">
      <pc:chgData name="Porter, Erika" userId="3608569c-36a8-4549-ab6b-07612217e77a" providerId="ADAL" clId="{A837B9F9-F41C-4286-8E18-7B91DF9A2EC3}" dt="2024-11-15T21:07:52.978" v="526"/>
      <pc:docMkLst>
        <pc:docMk/>
      </pc:docMkLst>
      <pc:sldChg chg="modSp mod modAnim">
        <pc:chgData name="Porter, Erika" userId="3608569c-36a8-4549-ab6b-07612217e77a" providerId="ADAL" clId="{A837B9F9-F41C-4286-8E18-7B91DF9A2EC3}" dt="2024-11-15T20:52:29.211" v="364"/>
        <pc:sldMkLst>
          <pc:docMk/>
          <pc:sldMk cId="623342406" sldId="1727"/>
        </pc:sldMkLst>
        <pc:spChg chg="mod">
          <ac:chgData name="Porter, Erika" userId="3608569c-36a8-4549-ab6b-07612217e77a" providerId="ADAL" clId="{A837B9F9-F41C-4286-8E18-7B91DF9A2EC3}" dt="2024-11-15T20:44:38.613" v="21" actId="14100"/>
          <ac:spMkLst>
            <pc:docMk/>
            <pc:sldMk cId="623342406" sldId="1727"/>
            <ac:spMk id="97" creationId="{79E83336-23AD-4CB7-A385-228D6D3B72C1}"/>
          </ac:spMkLst>
        </pc:spChg>
      </pc:sldChg>
      <pc:sldChg chg="addSp modSp mod">
        <pc:chgData name="Porter, Erika" userId="3608569c-36a8-4549-ab6b-07612217e77a" providerId="ADAL" clId="{A837B9F9-F41C-4286-8E18-7B91DF9A2EC3}" dt="2024-11-15T20:44:44.504" v="22" actId="403"/>
        <pc:sldMkLst>
          <pc:docMk/>
          <pc:sldMk cId="1535623910" sldId="2158"/>
        </pc:sldMkLst>
        <pc:spChg chg="mod">
          <ac:chgData name="Porter, Erika" userId="3608569c-36a8-4549-ab6b-07612217e77a" providerId="ADAL" clId="{A837B9F9-F41C-4286-8E18-7B91DF9A2EC3}" dt="2024-11-15T20:44:44.504" v="22" actId="403"/>
          <ac:spMkLst>
            <pc:docMk/>
            <pc:sldMk cId="1535623910" sldId="2158"/>
            <ac:spMk id="2" creationId="{00000000-0000-0000-0000-000000000000}"/>
          </ac:spMkLst>
        </pc:spChg>
        <pc:spChg chg="add mod">
          <ac:chgData name="Porter, Erika" userId="3608569c-36a8-4549-ab6b-07612217e77a" providerId="ADAL" clId="{A837B9F9-F41C-4286-8E18-7B91DF9A2EC3}" dt="2024-11-15T20:42:43.985" v="5" actId="164"/>
          <ac:spMkLst>
            <pc:docMk/>
            <pc:sldMk cId="1535623910" sldId="2158"/>
            <ac:spMk id="4" creationId="{FE5621E3-D146-AD7C-EFBB-500083CA60F5}"/>
          </ac:spMkLst>
        </pc:spChg>
        <pc:grpChg chg="add mod">
          <ac:chgData name="Porter, Erika" userId="3608569c-36a8-4549-ab6b-07612217e77a" providerId="ADAL" clId="{A837B9F9-F41C-4286-8E18-7B91DF9A2EC3}" dt="2024-11-15T20:42:43.985" v="5" actId="164"/>
          <ac:grpSpMkLst>
            <pc:docMk/>
            <pc:sldMk cId="1535623910" sldId="2158"/>
            <ac:grpSpMk id="6" creationId="{F068A105-40C5-190D-8F8E-758A436F2460}"/>
          </ac:grpSpMkLst>
        </pc:grpChg>
        <pc:picChg chg="mod">
          <ac:chgData name="Porter, Erika" userId="3608569c-36a8-4549-ab6b-07612217e77a" providerId="ADAL" clId="{A837B9F9-F41C-4286-8E18-7B91DF9A2EC3}" dt="2024-11-15T20:42:43.985" v="5" actId="164"/>
          <ac:picMkLst>
            <pc:docMk/>
            <pc:sldMk cId="1535623910" sldId="2158"/>
            <ac:picMk id="5" creationId="{624C5D05-16EF-EE71-AAEE-1536C819F519}"/>
          </ac:picMkLst>
        </pc:picChg>
      </pc:sldChg>
      <pc:sldChg chg="modSp mod">
        <pc:chgData name="Porter, Erika" userId="3608569c-36a8-4549-ab6b-07612217e77a" providerId="ADAL" clId="{A837B9F9-F41C-4286-8E18-7B91DF9A2EC3}" dt="2024-11-15T20:44:14.819" v="14" actId="403"/>
        <pc:sldMkLst>
          <pc:docMk/>
          <pc:sldMk cId="1493622093" sldId="2147469433"/>
        </pc:sldMkLst>
        <pc:spChg chg="mod">
          <ac:chgData name="Porter, Erika" userId="3608569c-36a8-4549-ab6b-07612217e77a" providerId="ADAL" clId="{A837B9F9-F41C-4286-8E18-7B91DF9A2EC3}" dt="2024-11-15T20:44:14.819" v="14" actId="403"/>
          <ac:spMkLst>
            <pc:docMk/>
            <pc:sldMk cId="1493622093" sldId="2147469433"/>
            <ac:spMk id="2" creationId="{74907914-643B-A6C4-6A7E-7A6BC8F88C5D}"/>
          </ac:spMkLst>
        </pc:spChg>
      </pc:sldChg>
      <pc:sldChg chg="modSp mod">
        <pc:chgData name="Porter, Erika" userId="3608569c-36a8-4549-ab6b-07612217e77a" providerId="ADAL" clId="{A837B9F9-F41C-4286-8E18-7B91DF9A2EC3}" dt="2024-11-15T20:43:48.819" v="10" actId="403"/>
        <pc:sldMkLst>
          <pc:docMk/>
          <pc:sldMk cId="234465246" sldId="2147480537"/>
        </pc:sldMkLst>
        <pc:spChg chg="mod">
          <ac:chgData name="Porter, Erika" userId="3608569c-36a8-4549-ab6b-07612217e77a" providerId="ADAL" clId="{A837B9F9-F41C-4286-8E18-7B91DF9A2EC3}" dt="2024-11-15T20:43:48.819" v="10" actId="403"/>
          <ac:spMkLst>
            <pc:docMk/>
            <pc:sldMk cId="234465246" sldId="2147480537"/>
            <ac:spMk id="2" creationId="{9689757D-752D-91E1-5E52-3A682EDC78E7}"/>
          </ac:spMkLst>
        </pc:spChg>
      </pc:sldChg>
      <pc:sldChg chg="modSp mod">
        <pc:chgData name="Porter, Erika" userId="3608569c-36a8-4549-ab6b-07612217e77a" providerId="ADAL" clId="{A837B9F9-F41C-4286-8E18-7B91DF9A2EC3}" dt="2024-11-15T20:44:20.781" v="16" actId="403"/>
        <pc:sldMkLst>
          <pc:docMk/>
          <pc:sldMk cId="1520574643" sldId="2147480545"/>
        </pc:sldMkLst>
        <pc:spChg chg="mod">
          <ac:chgData name="Porter, Erika" userId="3608569c-36a8-4549-ab6b-07612217e77a" providerId="ADAL" clId="{A837B9F9-F41C-4286-8E18-7B91DF9A2EC3}" dt="2024-11-15T20:44:20.781" v="16" actId="403"/>
          <ac:spMkLst>
            <pc:docMk/>
            <pc:sldMk cId="1520574643" sldId="2147480545"/>
            <ac:spMk id="5" creationId="{2F213637-D9B5-AA87-0EA7-739E758E9332}"/>
          </ac:spMkLst>
        </pc:spChg>
      </pc:sldChg>
      <pc:sldChg chg="modSp mod modNotesTx">
        <pc:chgData name="Porter, Erika" userId="3608569c-36a8-4549-ab6b-07612217e77a" providerId="ADAL" clId="{A837B9F9-F41C-4286-8E18-7B91DF9A2EC3}" dt="2024-11-15T20:45:57.972" v="32" actId="20577"/>
        <pc:sldMkLst>
          <pc:docMk/>
          <pc:sldMk cId="1512775642" sldId="2147480741"/>
        </pc:sldMkLst>
        <pc:spChg chg="mod">
          <ac:chgData name="Porter, Erika" userId="3608569c-36a8-4549-ab6b-07612217e77a" providerId="ADAL" clId="{A837B9F9-F41C-4286-8E18-7B91DF9A2EC3}" dt="2024-11-15T20:43:23.619" v="6" actId="552"/>
          <ac:spMkLst>
            <pc:docMk/>
            <pc:sldMk cId="1512775642" sldId="2147480741"/>
            <ac:spMk id="7" creationId="{72FDD826-7C13-A0F0-6652-066C33B49C67}"/>
          </ac:spMkLst>
        </pc:spChg>
        <pc:grpChg chg="mod">
          <ac:chgData name="Porter, Erika" userId="3608569c-36a8-4549-ab6b-07612217e77a" providerId="ADAL" clId="{A837B9F9-F41C-4286-8E18-7B91DF9A2EC3}" dt="2024-11-15T20:43:23.619" v="6" actId="552"/>
          <ac:grpSpMkLst>
            <pc:docMk/>
            <pc:sldMk cId="1512775642" sldId="2147480741"/>
            <ac:grpSpMk id="85" creationId="{D20973F6-1B7F-AFE8-EAAA-4DCBF53F401C}"/>
          </ac:grpSpMkLst>
        </pc:grpChg>
      </pc:sldChg>
      <pc:sldChg chg="modSp mod modNotesTx">
        <pc:chgData name="Porter, Erika" userId="3608569c-36a8-4549-ab6b-07612217e77a" providerId="ADAL" clId="{A837B9F9-F41C-4286-8E18-7B91DF9A2EC3}" dt="2024-11-15T21:06:22.034" v="525" actId="6549"/>
        <pc:sldMkLst>
          <pc:docMk/>
          <pc:sldMk cId="1145480138" sldId="2147480967"/>
        </pc:sldMkLst>
        <pc:spChg chg="mod">
          <ac:chgData name="Porter, Erika" userId="3608569c-36a8-4549-ab6b-07612217e77a" providerId="ADAL" clId="{A837B9F9-F41C-4286-8E18-7B91DF9A2EC3}" dt="2024-11-15T20:44:25.169" v="18" actId="403"/>
          <ac:spMkLst>
            <pc:docMk/>
            <pc:sldMk cId="1145480138" sldId="2147480967"/>
            <ac:spMk id="2" creationId="{43A6FD55-D634-D79E-89FD-321EDABA6F92}"/>
          </ac:spMkLst>
        </pc:spChg>
        <pc:spChg chg="mod">
          <ac:chgData name="Porter, Erika" userId="3608569c-36a8-4549-ab6b-07612217e77a" providerId="ADAL" clId="{A837B9F9-F41C-4286-8E18-7B91DF9A2EC3}" dt="2024-11-15T21:06:22.034" v="525" actId="6549"/>
          <ac:spMkLst>
            <pc:docMk/>
            <pc:sldMk cId="1145480138" sldId="2147480967"/>
            <ac:spMk id="10" creationId="{3F4F3D15-EC3F-216B-E55F-C8119A0F21E6}"/>
          </ac:spMkLst>
        </pc:spChg>
      </pc:sldChg>
      <pc:sldChg chg="modSp mod modNotesTx">
        <pc:chgData name="Porter, Erika" userId="3608569c-36a8-4549-ab6b-07612217e77a" providerId="ADAL" clId="{A837B9F9-F41C-4286-8E18-7B91DF9A2EC3}" dt="2024-11-15T20:48:18.051" v="192" actId="20577"/>
        <pc:sldMkLst>
          <pc:docMk/>
          <pc:sldMk cId="1381833454" sldId="2147480968"/>
        </pc:sldMkLst>
        <pc:spChg chg="mod">
          <ac:chgData name="Porter, Erika" userId="3608569c-36a8-4549-ab6b-07612217e77a" providerId="ADAL" clId="{A837B9F9-F41C-4286-8E18-7B91DF9A2EC3}" dt="2024-11-15T20:44:04.843" v="12" actId="403"/>
          <ac:spMkLst>
            <pc:docMk/>
            <pc:sldMk cId="1381833454" sldId="2147480968"/>
            <ac:spMk id="7" creationId="{B912E39D-3130-8F3A-02B0-4EE014D2A45F}"/>
          </ac:spMkLst>
        </pc:spChg>
      </pc:sldChg>
      <pc:sldChg chg="modSp mod">
        <pc:chgData name="Porter, Erika" userId="3608569c-36a8-4549-ab6b-07612217e77a" providerId="ADAL" clId="{A837B9F9-F41C-4286-8E18-7B91DF9A2EC3}" dt="2024-11-15T21:04:02.317" v="510" actId="114"/>
        <pc:sldMkLst>
          <pc:docMk/>
          <pc:sldMk cId="1800227427" sldId="2147480969"/>
        </pc:sldMkLst>
        <pc:spChg chg="mod">
          <ac:chgData name="Porter, Erika" userId="3608569c-36a8-4549-ab6b-07612217e77a" providerId="ADAL" clId="{A837B9F9-F41C-4286-8E18-7B91DF9A2EC3}" dt="2024-11-15T21:04:02.317" v="510" actId="114"/>
          <ac:spMkLst>
            <pc:docMk/>
            <pc:sldMk cId="1800227427" sldId="2147480969"/>
            <ac:spMk id="3" creationId="{97D530E4-7EB1-0FA4-DE56-7E06F9859A7E}"/>
          </ac:spMkLst>
        </pc:spChg>
      </pc:sldChg>
      <pc:sldChg chg="modSp mod modNotesTx">
        <pc:chgData name="Porter, Erika" userId="3608569c-36a8-4549-ab6b-07612217e77a" providerId="ADAL" clId="{A837B9F9-F41C-4286-8E18-7B91DF9A2EC3}" dt="2024-11-15T20:46:45.592" v="34" actId="20577"/>
        <pc:sldMkLst>
          <pc:docMk/>
          <pc:sldMk cId="1742859329" sldId="2147480970"/>
        </pc:sldMkLst>
        <pc:spChg chg="mod">
          <ac:chgData name="Porter, Erika" userId="3608569c-36a8-4549-ab6b-07612217e77a" providerId="ADAL" clId="{A837B9F9-F41C-4286-8E18-7B91DF9A2EC3}" dt="2024-11-15T20:43:42.067" v="8" actId="403"/>
          <ac:spMkLst>
            <pc:docMk/>
            <pc:sldMk cId="1742859329" sldId="2147480970"/>
            <ac:spMk id="2" creationId="{17327E6B-C4A2-DE03-786A-714758393816}"/>
          </ac:spMkLst>
        </pc:spChg>
      </pc:sldChg>
      <pc:sldChg chg="modNotesTx">
        <pc:chgData name="Porter, Erika" userId="3608569c-36a8-4549-ab6b-07612217e77a" providerId="ADAL" clId="{A837B9F9-F41C-4286-8E18-7B91DF9A2EC3}" dt="2024-11-15T20:53:27.918" v="508" actId="20577"/>
        <pc:sldMkLst>
          <pc:docMk/>
          <pc:sldMk cId="1531578511" sldId="2147480973"/>
        </pc:sldMkLst>
      </pc:sldChg>
      <pc:sldChg chg="modSp mod modNotesTx">
        <pc:chgData name="Porter, Erika" userId="3608569c-36a8-4549-ab6b-07612217e77a" providerId="ADAL" clId="{A837B9F9-F41C-4286-8E18-7B91DF9A2EC3}" dt="2024-11-15T20:49:01.050" v="299" actId="20577"/>
        <pc:sldMkLst>
          <pc:docMk/>
          <pc:sldMk cId="77330434" sldId="2147480974"/>
        </pc:sldMkLst>
        <pc:spChg chg="mod">
          <ac:chgData name="Porter, Erika" userId="3608569c-36a8-4549-ab6b-07612217e77a" providerId="ADAL" clId="{A837B9F9-F41C-4286-8E18-7B91DF9A2EC3}" dt="2024-11-15T20:44:09.193" v="13" actId="403"/>
          <ac:spMkLst>
            <pc:docMk/>
            <pc:sldMk cId="77330434" sldId="2147480974"/>
            <ac:spMk id="2" creationId="{27D3C4F9-EC02-9278-C45A-4F3994EEF71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3994-42E5-8B38-DC7DA4B1FA7E}"/>
              </c:ext>
            </c:extLst>
          </c:dPt>
          <c:dPt>
            <c:idx val="1"/>
            <c:bubble3D val="0"/>
            <c:spPr>
              <a:solidFill>
                <a:schemeClr val="tx2"/>
              </a:solidFill>
              <a:ln w="19050">
                <a:noFill/>
              </a:ln>
              <a:effectLst/>
            </c:spPr>
            <c:extLst>
              <c:ext xmlns:c16="http://schemas.microsoft.com/office/drawing/2014/chart" uri="{C3380CC4-5D6E-409C-BE32-E72D297353CC}">
                <c16:uniqueId val="{00000003-3994-42E5-8B38-DC7DA4B1FA7E}"/>
              </c:ext>
            </c:extLst>
          </c:dPt>
          <c:cat>
            <c:strRef>
              <c:f>Sheet1!$A$2:$A$3</c:f>
              <c:strCache>
                <c:ptCount val="2"/>
                <c:pt idx="0">
                  <c:v>1st Qtr</c:v>
                </c:pt>
                <c:pt idx="1">
                  <c:v>2nd Qtr</c:v>
                </c:pt>
              </c:strCache>
            </c:strRef>
          </c:cat>
          <c:val>
            <c:numRef>
              <c:f>Sheet1!$B$2:$B$3</c:f>
              <c:numCache>
                <c:formatCode>General</c:formatCode>
                <c:ptCount val="2"/>
                <c:pt idx="0">
                  <c:v>88</c:v>
                </c:pt>
                <c:pt idx="1">
                  <c:v>12</c:v>
                </c:pt>
              </c:numCache>
            </c:numRef>
          </c:val>
          <c:extLst>
            <c:ext xmlns:c16="http://schemas.microsoft.com/office/drawing/2014/chart" uri="{C3380CC4-5D6E-409C-BE32-E72D297353CC}">
              <c16:uniqueId val="{00000004-3994-42E5-8B38-DC7DA4B1FA7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05DB-4806-B701-031AD05BFEAB}"/>
              </c:ext>
            </c:extLst>
          </c:dPt>
          <c:dPt>
            <c:idx val="1"/>
            <c:bubble3D val="0"/>
            <c:spPr>
              <a:solidFill>
                <a:schemeClr val="accent2"/>
              </a:solidFill>
              <a:ln w="19050">
                <a:noFill/>
              </a:ln>
              <a:effectLst/>
            </c:spPr>
            <c:extLst>
              <c:ext xmlns:c16="http://schemas.microsoft.com/office/drawing/2014/chart" uri="{C3380CC4-5D6E-409C-BE32-E72D297353CC}">
                <c16:uniqueId val="{00000003-05DB-4806-B701-031AD05BFEAB}"/>
              </c:ext>
            </c:extLst>
          </c:dPt>
          <c:dPt>
            <c:idx val="2"/>
            <c:bubble3D val="0"/>
            <c:spPr>
              <a:solidFill>
                <a:schemeClr val="accent3"/>
              </a:solidFill>
              <a:ln w="19050">
                <a:noFill/>
              </a:ln>
              <a:effectLst/>
            </c:spPr>
            <c:extLst>
              <c:ext xmlns:c16="http://schemas.microsoft.com/office/drawing/2014/chart" uri="{C3380CC4-5D6E-409C-BE32-E72D297353CC}">
                <c16:uniqueId val="{00000005-05DB-4806-B701-031AD05BFEAB}"/>
              </c:ext>
            </c:extLst>
          </c:dPt>
          <c:dPt>
            <c:idx val="3"/>
            <c:bubble3D val="0"/>
            <c:spPr>
              <a:solidFill>
                <a:schemeClr val="accent4"/>
              </a:solidFill>
              <a:ln w="19050">
                <a:noFill/>
              </a:ln>
              <a:effectLst/>
            </c:spPr>
            <c:extLst>
              <c:ext xmlns:c16="http://schemas.microsoft.com/office/drawing/2014/chart" uri="{C3380CC4-5D6E-409C-BE32-E72D297353CC}">
                <c16:uniqueId val="{00000007-05DB-4806-B701-031AD05BFEAB}"/>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83</c:v>
                </c:pt>
                <c:pt idx="1">
                  <c:v>17</c:v>
                </c:pt>
              </c:numCache>
            </c:numRef>
          </c:val>
          <c:extLst>
            <c:ext xmlns:c16="http://schemas.microsoft.com/office/drawing/2014/chart" uri="{C3380CC4-5D6E-409C-BE32-E72D297353CC}">
              <c16:uniqueId val="{00000000-8BB7-4269-B5D8-440A9980BD5C}"/>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21B9A29-249F-47EA-804C-B216CC0A50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a:extLst>
              <a:ext uri="{FF2B5EF4-FFF2-40B4-BE49-F238E27FC236}">
                <a16:creationId xmlns:a16="http://schemas.microsoft.com/office/drawing/2014/main" id="{CE7B0F3E-2DF2-48C9-B575-7C37EA6B86E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12B339-2787-434D-B535-528A10764176}" type="datetimeFigureOut">
              <a:rPr lang="de-CH" smtClean="0"/>
              <a:t>15.05.2025</a:t>
            </a:fld>
            <a:endParaRPr lang="de-CH"/>
          </a:p>
        </p:txBody>
      </p:sp>
      <p:sp>
        <p:nvSpPr>
          <p:cNvPr id="4" name="Fußzeilenplatzhalter 3">
            <a:extLst>
              <a:ext uri="{FF2B5EF4-FFF2-40B4-BE49-F238E27FC236}">
                <a16:creationId xmlns:a16="http://schemas.microsoft.com/office/drawing/2014/main" id="{A0174990-9046-4A01-8DF3-7F169AB27F9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a:extLst>
              <a:ext uri="{FF2B5EF4-FFF2-40B4-BE49-F238E27FC236}">
                <a16:creationId xmlns:a16="http://schemas.microsoft.com/office/drawing/2014/main" id="{22964752-828D-496B-B5B9-6A0ECD0C8A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47EFBE-5779-43D7-B59F-C2A117C83B0C}" type="slidenum">
              <a:rPr lang="de-CH" smtClean="0"/>
              <a:t>‹#›</a:t>
            </a:fld>
            <a:endParaRPr lang="de-CH"/>
          </a:p>
        </p:txBody>
      </p:sp>
    </p:spTree>
    <p:extLst>
      <p:ext uri="{BB962C8B-B14F-4D97-AF65-F5344CB8AC3E}">
        <p14:creationId xmlns:p14="http://schemas.microsoft.com/office/powerpoint/2010/main" val="30595464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76B348-0016-40AB-A043-0A9743398F65}" type="datetimeFigureOut">
              <a:rPr lang="de-CH" smtClean="0"/>
              <a:t>15.05.2025</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DC651A-5C41-468D-AF7C-591B243707DD}" type="slidenum">
              <a:rPr lang="de-CH" smtClean="0"/>
              <a:t>‹#›</a:t>
            </a:fld>
            <a:endParaRPr lang="de-CH"/>
          </a:p>
        </p:txBody>
      </p:sp>
    </p:spTree>
    <p:extLst>
      <p:ext uri="{BB962C8B-B14F-4D97-AF65-F5344CB8AC3E}">
        <p14:creationId xmlns:p14="http://schemas.microsoft.com/office/powerpoint/2010/main" val="384478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our time together today, </a:t>
            </a:r>
          </a:p>
          <a:p>
            <a:pPr marL="228600" indent="-228600">
              <a:buAutoNum type="arabicPeriod"/>
            </a:pPr>
            <a:r>
              <a:rPr lang="en-US" dirty="0"/>
              <a:t>[CLICK] We will discuss the benefits of supporting hearing health.</a:t>
            </a:r>
          </a:p>
          <a:p>
            <a:pPr marL="228600" indent="-228600">
              <a:buAutoNum type="arabicPeriod"/>
            </a:pPr>
            <a:r>
              <a:rPr lang="en-US" dirty="0"/>
              <a:t>[CLICK] We’ll introduce you to Roger and explain how that supports holistic hearing care.</a:t>
            </a:r>
          </a:p>
          <a:p>
            <a:pPr marL="228600" indent="-228600">
              <a:buAutoNum type="arabicPeriod"/>
            </a:pPr>
            <a:r>
              <a:rPr lang="en-US" dirty="0"/>
              <a:t>[CLICK] We’ll end with next steps.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DC651A-5C41-468D-AF7C-591B243707DD}"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1069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685800" y="4400550"/>
            <a:ext cx="5486400" cy="4457700"/>
          </a:xfrm>
        </p:spPr>
        <p:txBody>
          <a:bodyPr/>
          <a:lstStyle/>
          <a:p>
            <a:r>
              <a:rPr lang="en-GB" sz="800" dirty="0"/>
              <a:t>It’s no surprise that people with hearing loss often report that they experience significant difficulties listening in noisy environments even when fit with hearing aids with sophisticated noise reducing features.</a:t>
            </a:r>
            <a:endParaRPr lang="sv" sz="800" dirty="0">
              <a:cs typeface="Calibri"/>
            </a:endParaRPr>
          </a:p>
          <a:p>
            <a:endParaRPr lang="en-GB" sz="800" dirty="0"/>
          </a:p>
          <a:p>
            <a:r>
              <a:rPr lang="en-GB" sz="800" dirty="0"/>
              <a:t>What’s important to know is that hearing aids provide the most benefit when the conversation partner is within 5 feet of the listener (aka you!) When noise is added into the environment, the hearing aid will apply directional microphone technology to help increase the voice of the person speaking and reduce the background noise – making it easier for you to hear those around you and be apart of the conversation. </a:t>
            </a:r>
          </a:p>
          <a:p>
            <a:endParaRPr lang="en-GB" sz="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t>[CLICK] </a:t>
            </a:r>
            <a:r>
              <a:rPr lang="en-US" sz="800" b="0" i="0" u="none" strike="noStrike" kern="1200" baseline="0" dirty="0">
                <a:solidFill>
                  <a:schemeClr val="tx1"/>
                </a:solidFill>
                <a:latin typeface="+mn-lt"/>
                <a:ea typeface="+mn-ea"/>
                <a:cs typeface="+mn-cs"/>
              </a:rPr>
              <a:t>As soon as the noise increases or the distance between the listener and speaker becomes greater, additional microphones like Roger, are needed to maintain speech intelligibility and understanding while overcoming both distance and noise. </a:t>
            </a:r>
          </a:p>
          <a:p>
            <a:endParaRPr lang="en-GB" sz="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t>When hearing gets tough in challenging listening situations such as in noise, over distance or in reverberant acoustic environments, Roger is the solution.  </a:t>
            </a:r>
          </a:p>
          <a:p>
            <a:pPr algn="l"/>
            <a:endParaRPr lang="en-US" sz="800" dirty="0">
              <a:latin typeface="Arial" panose="020B0604020202020204" pitchFamily="34" charset="0"/>
              <a:ea typeface="DengXian" panose="02010600030101010101" pitchFamily="2" charset="-122"/>
              <a:cs typeface="Arial" panose="020B0604020202020204" pitchFamily="34" charset="0"/>
            </a:endParaRPr>
          </a:p>
          <a:p>
            <a:pPr algn="l"/>
            <a:endParaRPr lang="en-US" sz="800" dirty="0">
              <a:latin typeface="Arial" panose="020B0604020202020204" pitchFamily="34" charset="0"/>
              <a:ea typeface="DengXian" panose="02010600030101010101" pitchFamily="2" charset="-122"/>
              <a:cs typeface="Arial" panose="020B0604020202020204" pitchFamily="34" charset="0"/>
            </a:endParaRPr>
          </a:p>
          <a:p>
            <a:pPr algn="l"/>
            <a:r>
              <a:rPr lang="en-US" sz="800" dirty="0">
                <a:latin typeface="Arial" panose="020B0604020202020204" pitchFamily="34" charset="0"/>
                <a:cs typeface="Arial" panose="020B0604020202020204" pitchFamily="34" charset="0"/>
              </a:rPr>
              <a:t>*Thibodeau L. M. (2020). Benefits in Speech Recognition in Noise with Remote Wireless Microphones in Group Settings. Journal of the American Academy of Audiology, 31(6), 404–411. https://doi.org/10.3766/jaaa.19060. </a:t>
            </a:r>
            <a:endParaRPr lang="en-US" sz="800" dirty="0">
              <a:effectLst/>
              <a:latin typeface="Arial" panose="020B0604020202020204" pitchFamily="34" charset="0"/>
              <a:ea typeface="DengXian" panose="02010600030101010101" pitchFamily="2" charset="-122"/>
              <a:cs typeface="Arial" panose="020B0604020202020204" pitchFamily="34" charset="0"/>
            </a:endParaRPr>
          </a:p>
          <a:p>
            <a:pPr algn="l"/>
            <a:endParaRPr lang="en-US" sz="800" dirty="0">
              <a:latin typeface="Arial" panose="020B0604020202020204" pitchFamily="34" charset="0"/>
              <a:ea typeface="DengXian" panose="02010600030101010101" pitchFamily="2" charset="-122"/>
              <a:cs typeface="Arial" panose="020B0604020202020204" pitchFamily="34"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DC651A-5C41-468D-AF7C-591B243707DD}" type="slidenum">
              <a:rPr kumimoji="0" lang="de-CH"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CH"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70632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0000"/>
              </a:lnSpc>
            </a:pPr>
            <a:r>
              <a:rPr lang="en-US" sz="2000" dirty="0"/>
              <a:t>Roger is a remote microphone technology—that means it partners with the hearing instruments and is used to hear someone at more of a distance. Roger does that and so much more.</a:t>
            </a:r>
          </a:p>
          <a:p>
            <a:pPr>
              <a:lnSpc>
                <a:spcPct val="100000"/>
              </a:lnSpc>
            </a:pPr>
            <a:endParaRPr lang="en-US" sz="2000" dirty="0"/>
          </a:p>
          <a:p>
            <a:pPr>
              <a:lnSpc>
                <a:spcPct val="100000"/>
              </a:lnSpc>
            </a:pPr>
            <a:r>
              <a:rPr lang="en-US" sz="2000" dirty="0"/>
              <a:t>The name comes from the term ROGER in radio communications—Received Order Given, Expect Results. It’s not just about hearing there’s a voice, but hearing it well enough to understand and act.</a:t>
            </a:r>
          </a:p>
          <a:p>
            <a:pPr>
              <a:lnSpc>
                <a:spcPct val="100000"/>
              </a:lnSpc>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Roger provides unrivaled h</a:t>
            </a:r>
            <a:r>
              <a:rPr lang="en-US" dirty="0"/>
              <a:t>earing performance, ease of use, and is designed for versatility.</a:t>
            </a:r>
          </a:p>
          <a:p>
            <a:pPr>
              <a:lnSpc>
                <a:spcPct val="100000"/>
              </a:lnSpc>
            </a:pPr>
            <a:endParaRPr lang="en-US" dirty="0"/>
          </a:p>
          <a:p>
            <a:endParaRPr lang="en-US" dirty="0"/>
          </a:p>
        </p:txBody>
      </p:sp>
    </p:spTree>
    <p:extLst>
      <p:ext uri="{BB962C8B-B14F-4D97-AF65-F5344CB8AC3E}">
        <p14:creationId xmlns:p14="http://schemas.microsoft.com/office/powerpoint/2010/main" val="3617658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8BBC07"/>
              </a:buClr>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Arial"/>
              </a:rPr>
              <a:t>Roger is Easy! It will adapt, based on how you hold it, to different microphone modes. Optionally, you can also use the push button or app to make changes.</a:t>
            </a:r>
          </a:p>
          <a:p>
            <a:pPr marL="0" marR="0" lvl="0" indent="0" algn="l" defTabSz="914400" rtl="0" eaLnBrk="1" fontAlgn="auto" latinLnBrk="0" hangingPunct="1">
              <a:lnSpc>
                <a:spcPct val="100000"/>
              </a:lnSpc>
              <a:spcBef>
                <a:spcPts val="0"/>
              </a:spcBef>
              <a:spcAft>
                <a:spcPts val="0"/>
              </a:spcAft>
              <a:buClr>
                <a:srgbClr val="8BBC07"/>
              </a:buClr>
              <a:buSzTx/>
              <a:buFont typeface="Arial" panose="020B0604020202020204" pitchFamily="34" charset="0"/>
              <a:buNone/>
              <a:tabLst/>
              <a:defRPr/>
            </a:pPr>
            <a:endParaRPr kumimoji="0" lang="en-US" sz="12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
                <a:srgbClr val="8BBC07"/>
              </a:buClr>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Arial"/>
              </a:rPr>
              <a:t>Let’s take a look at a few ways you can use Roger.</a:t>
            </a:r>
          </a:p>
        </p:txBody>
      </p:sp>
      <p:sp>
        <p:nvSpPr>
          <p:cNvPr id="4" name="Slide Number Placeholder 3"/>
          <p:cNvSpPr>
            <a:spLocks noGrp="1"/>
          </p:cNvSpPr>
          <p:nvPr>
            <p:ph type="sldNum" sz="quarter" idx="5"/>
          </p:nvPr>
        </p:nvSpPr>
        <p:spPr/>
        <p:txBody>
          <a:bodyPr/>
          <a:lstStyle/>
          <a:p>
            <a:fld id="{02DC651A-5C41-468D-AF7C-591B243707DD}" type="slidenum">
              <a:rPr lang="de-CH" smtClean="0"/>
              <a:t>14</a:t>
            </a:fld>
            <a:endParaRPr lang="de-CH"/>
          </a:p>
        </p:txBody>
      </p:sp>
    </p:spTree>
    <p:extLst>
      <p:ext uri="{BB962C8B-B14F-4D97-AF65-F5344CB8AC3E}">
        <p14:creationId xmlns:p14="http://schemas.microsoft.com/office/powerpoint/2010/main" val="3037849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demoing or discussion)</a:t>
            </a:r>
          </a:p>
          <a:p>
            <a:endParaRPr lang="en-US" dirty="0"/>
          </a:p>
          <a:p>
            <a:r>
              <a:rPr lang="en-US" dirty="0"/>
              <a:t>[CLICK] Table mode: dinner, card games</a:t>
            </a:r>
          </a:p>
          <a:p>
            <a:r>
              <a:rPr lang="en-US" dirty="0"/>
              <a:t>[CLICK] Presenter mode: date night, one-on-one, lectures</a:t>
            </a:r>
          </a:p>
          <a:p>
            <a:r>
              <a:rPr lang="en-US" dirty="0"/>
              <a:t>[CLICK] Point mode: medical appointments, cashiers, happy hour</a:t>
            </a:r>
          </a:p>
          <a:p>
            <a:r>
              <a:rPr lang="en-US" dirty="0"/>
              <a:t>[CLICK] Streaming: TV</a:t>
            </a:r>
          </a:p>
          <a:p>
            <a:endParaRPr lang="en-US" dirty="0"/>
          </a:p>
          <a:p>
            <a:r>
              <a:rPr lang="en-US" dirty="0"/>
              <a:t>And more! (headset mode &amp; wide pointing mode[via the </a:t>
            </a:r>
            <a:r>
              <a:rPr lang="en-US" dirty="0" err="1"/>
              <a:t>myRogerMic</a:t>
            </a:r>
            <a:r>
              <a:rPr lang="en-US" dirty="0"/>
              <a:t> app])</a:t>
            </a:r>
          </a:p>
        </p:txBody>
      </p:sp>
      <p:sp>
        <p:nvSpPr>
          <p:cNvPr id="4" name="Slide Number Placeholder 3"/>
          <p:cNvSpPr>
            <a:spLocks noGrp="1"/>
          </p:cNvSpPr>
          <p:nvPr>
            <p:ph type="sldNum" sz="quarter" idx="5"/>
          </p:nvPr>
        </p:nvSpPr>
        <p:spPr/>
        <p:txBody>
          <a:bodyPr/>
          <a:lstStyle/>
          <a:p>
            <a:fld id="{02DC651A-5C41-468D-AF7C-591B243707DD}" type="slidenum">
              <a:rPr lang="de-CH" smtClean="0"/>
              <a:t>15</a:t>
            </a:fld>
            <a:endParaRPr lang="de-CH"/>
          </a:p>
        </p:txBody>
      </p:sp>
    </p:spTree>
    <p:extLst>
      <p:ext uri="{BB962C8B-B14F-4D97-AF65-F5344CB8AC3E}">
        <p14:creationId xmlns:p14="http://schemas.microsoft.com/office/powerpoint/2010/main" val="1983236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Roger boosts hearing performance in noise and over distance. It is able to analyze the noise level and increase the signal to keep the voice above the noise. </a:t>
            </a:r>
          </a:p>
          <a:p>
            <a:r>
              <a:rPr lang="en-US" sz="1200" kern="1200" dirty="0">
                <a:solidFill>
                  <a:schemeClr val="tx1"/>
                </a:solidFill>
                <a:effectLst/>
                <a:latin typeface="+mn-lt"/>
                <a:ea typeface="+mn-ea"/>
                <a:cs typeface="+mn-cs"/>
              </a:rPr>
              <a:t>This provides </a:t>
            </a:r>
            <a:r>
              <a:rPr lang="en-US" sz="1200" b="1" kern="1200" dirty="0">
                <a:solidFill>
                  <a:schemeClr val="tx1"/>
                </a:solidFill>
                <a:effectLst/>
                <a:latin typeface="+mn-lt"/>
                <a:ea typeface="+mn-ea"/>
                <a:cs typeface="+mn-cs"/>
              </a:rPr>
              <a:t>outstanding hearing performance in even more listening situations </a:t>
            </a:r>
            <a:r>
              <a:rPr lang="en-US" sz="1200" kern="1200" dirty="0">
                <a:solidFill>
                  <a:schemeClr val="tx1"/>
                </a:solidFill>
                <a:effectLst/>
                <a:latin typeface="+mn-lt"/>
                <a:ea typeface="+mn-ea"/>
                <a:cs typeface="+mn-cs"/>
              </a:rPr>
              <a:t>and offers you a complete hearing solution from the very beginning. </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Roger provides </a:t>
            </a:r>
            <a:r>
              <a:rPr lang="en-US" sz="1200" b="1" kern="1200" dirty="0">
                <a:solidFill>
                  <a:schemeClr val="tx1"/>
                </a:solidFill>
                <a:effectLst/>
                <a:latin typeface="+mn-lt"/>
                <a:ea typeface="+mn-ea"/>
                <a:cs typeface="+mn-cs"/>
              </a:rPr>
              <a:t>up to 10 times</a:t>
            </a:r>
            <a:r>
              <a:rPr lang="en-US" sz="1200" kern="1200" dirty="0">
                <a:solidFill>
                  <a:schemeClr val="tx1"/>
                </a:solidFill>
                <a:effectLst/>
                <a:latin typeface="+mn-lt"/>
                <a:ea typeface="+mn-ea"/>
                <a:cs typeface="+mn-cs"/>
              </a:rPr>
              <a:t> better speech understanding in noise and over distance than people with normal hearing</a:t>
            </a:r>
            <a:endParaRPr lang="de-CH"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90% </a:t>
            </a:r>
            <a:r>
              <a:rPr lang="en-US" sz="1200" kern="1200" dirty="0">
                <a:solidFill>
                  <a:schemeClr val="tx1"/>
                </a:solidFill>
                <a:effectLst/>
                <a:latin typeface="+mn-lt"/>
                <a:ea typeface="+mn-ea"/>
                <a:cs typeface="+mn-cs"/>
              </a:rPr>
              <a:t>of Roger users would recommend it to their friends and family</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83837F"/>
                </a:solidFill>
                <a:effectLst/>
                <a:uLnTx/>
                <a:uFillTx/>
                <a:latin typeface="Arial"/>
                <a:ea typeface="+mn-ea"/>
                <a:cs typeface="+mn-cs"/>
              </a:rPr>
              <a:t>1 Thibodeau, L. (2014). Comparison of speech recognition with adaptive digital and FM wireless technology by listeners who use hearing aids. </a:t>
            </a:r>
            <a:r>
              <a:rPr kumimoji="0" lang="en-GB" sz="1200" b="0" i="1" u="none" strike="noStrike" kern="1200" cap="none" spc="0" normalizeH="0" baseline="0" noProof="0" dirty="0">
                <a:ln>
                  <a:noFill/>
                </a:ln>
                <a:solidFill>
                  <a:srgbClr val="83837F"/>
                </a:solidFill>
                <a:effectLst/>
                <a:uLnTx/>
                <a:uFillTx/>
                <a:latin typeface="Arial"/>
                <a:ea typeface="+mn-ea"/>
                <a:cs typeface="+mn-cs"/>
              </a:rPr>
              <a:t>American Journal of Audiology</a:t>
            </a:r>
            <a:r>
              <a:rPr kumimoji="0" lang="en-GB" sz="1200" b="0" i="0" u="none" strike="noStrike" kern="1200" cap="none" spc="0" normalizeH="0" baseline="0" noProof="0" dirty="0">
                <a:ln>
                  <a:noFill/>
                </a:ln>
                <a:solidFill>
                  <a:srgbClr val="83837F"/>
                </a:solidFill>
                <a:effectLst/>
                <a:uLnTx/>
                <a:uFillTx/>
                <a:latin typeface="Arial"/>
                <a:ea typeface="+mn-ea"/>
                <a:cs typeface="+mn-cs"/>
              </a:rPr>
              <a:t>, 23(2), 201-210.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83837F"/>
                </a:solidFill>
                <a:effectLst/>
                <a:uLnTx/>
                <a:uFillTx/>
                <a:latin typeface="Arial"/>
                <a:ea typeface="+mn-ea"/>
                <a:cs typeface="+mn-cs"/>
              </a:rPr>
              <a:t>2 </a:t>
            </a:r>
            <a:r>
              <a:rPr kumimoji="0" lang="en-US" sz="1200" b="0" i="0" u="none" strike="noStrike" kern="1200" cap="none" spc="0" normalizeH="0" baseline="0" noProof="0" dirty="0" err="1">
                <a:ln>
                  <a:noFill/>
                </a:ln>
                <a:solidFill>
                  <a:srgbClr val="83837F"/>
                </a:solidFill>
                <a:effectLst/>
                <a:uLnTx/>
                <a:uFillTx/>
                <a:latin typeface="Arial"/>
                <a:ea typeface="+mn-ea"/>
                <a:cs typeface="+mn-cs"/>
              </a:rPr>
              <a:t>Taphuntsang</a:t>
            </a:r>
            <a:r>
              <a:rPr kumimoji="0" lang="en-US" sz="1200" b="0" i="0" u="none" strike="noStrike" kern="1200" cap="none" spc="0" normalizeH="0" baseline="0" noProof="0" dirty="0">
                <a:ln>
                  <a:noFill/>
                </a:ln>
                <a:solidFill>
                  <a:srgbClr val="83837F"/>
                </a:solidFill>
                <a:effectLst/>
                <a:uLnTx/>
                <a:uFillTx/>
                <a:latin typeface="Arial"/>
                <a:ea typeface="+mn-ea"/>
                <a:cs typeface="+mn-cs"/>
              </a:rPr>
              <a:t>, D. (2019). Market Research ID 1299. Please contact  marketinsight@phonak.com if you are interested in further information.</a:t>
            </a:r>
            <a:endParaRPr kumimoji="0" lang="en-GB" sz="1200" b="0" i="0" u="none" strike="noStrike" kern="1200" cap="none" spc="0" normalizeH="0" baseline="0" noProof="0" dirty="0">
              <a:ln>
                <a:noFill/>
              </a:ln>
              <a:solidFill>
                <a:srgbClr val="83837F"/>
              </a:solidFill>
              <a:effectLst/>
              <a:uLnTx/>
              <a:uFillTx/>
              <a:latin typeface="Arial"/>
              <a:ea typeface="+mn-ea"/>
              <a:cs typeface="+mn-cs"/>
            </a:endParaRPr>
          </a:p>
          <a:p>
            <a:pPr marL="0" lvl="0" indent="0">
              <a:buFont typeface="Arial" panose="020B0604020202020204" pitchFamily="34" charset="0"/>
              <a:buNone/>
            </a:pPr>
            <a:endParaRPr lang="de-CH"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A13DB0-83B3-4016-8861-7956E113BE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975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And when given the opportunity to use a complete hearing solution including Roger, patient’s preferred the listening situations when they were using Roger as compared to not using Roger. </a:t>
            </a:r>
          </a:p>
          <a:p>
            <a:endParaRPr lang="en-GB" dirty="0">
              <a:cs typeface="Calibri"/>
            </a:endParaRPr>
          </a:p>
          <a:p>
            <a:r>
              <a:rPr lang="en-GB" dirty="0">
                <a:cs typeface="Calibri"/>
              </a:rPr>
              <a:t>In fact – one of the patients in the study said: “Why would I choose to hear less!?”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A13DB0-83B3-4016-8861-7956E113BE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9380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 we’ve reviewed how your brain and your ears are equal partners, and that when you hear better you can think better.</a:t>
            </a:r>
          </a:p>
          <a:p>
            <a:r>
              <a:rPr lang="en-US" dirty="0"/>
              <a:t>Addressing hearing loss with hearing instruments is an important first step and many of today’s aids have features to help in a variety of situations.</a:t>
            </a:r>
          </a:p>
          <a:p>
            <a:r>
              <a:rPr lang="en-US" dirty="0"/>
              <a:t>For those situations that need extra help, Roger rounds out the hearing solution and can provide additional benefit.</a:t>
            </a:r>
          </a:p>
          <a:p>
            <a:endParaRPr lang="en-US" dirty="0"/>
          </a:p>
          <a:p>
            <a:r>
              <a:rPr lang="en-US" dirty="0"/>
              <a:t>Of course, (my team and) I would love to be your partner on this journey…</a:t>
            </a:r>
          </a:p>
        </p:txBody>
      </p:sp>
    </p:spTree>
    <p:extLst>
      <p:ext uri="{BB962C8B-B14F-4D97-AF65-F5344CB8AC3E}">
        <p14:creationId xmlns:p14="http://schemas.microsoft.com/office/powerpoint/2010/main" val="426552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next steps for participants or any closing details.</a:t>
            </a:r>
          </a:p>
        </p:txBody>
      </p:sp>
    </p:spTree>
    <p:extLst>
      <p:ext uri="{BB962C8B-B14F-4D97-AF65-F5344CB8AC3E}">
        <p14:creationId xmlns:p14="http://schemas.microsoft.com/office/powerpoint/2010/main" val="1778343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our senses work is amazing—as you’ll see in this video of how we hear.</a:t>
            </a:r>
          </a:p>
          <a:p>
            <a:endParaRPr lang="en-US" dirty="0"/>
          </a:p>
          <a:p>
            <a:r>
              <a:rPr lang="en-US" dirty="0"/>
              <a:t>(Segue from the end of the video where the brain understands to how the brain and the ears are equal partners.) </a:t>
            </a:r>
          </a:p>
          <a:p>
            <a:endParaRPr lang="en-US" dirty="0"/>
          </a:p>
          <a:p>
            <a:r>
              <a:rPr lang="en-US" dirty="0"/>
              <a:t>-------------------------</a:t>
            </a:r>
          </a:p>
          <a:p>
            <a:r>
              <a:rPr lang="en-US" dirty="0"/>
              <a:t>https://youtu.be/eQEaiZ2j9oc</a:t>
            </a:r>
          </a:p>
          <a:p>
            <a:r>
              <a:rPr lang="en-US" dirty="0"/>
              <a:t>Video is 2:27 long and you need internet to play the video.</a:t>
            </a:r>
          </a:p>
          <a:p>
            <a:endParaRPr lang="en-US" dirty="0"/>
          </a:p>
        </p:txBody>
      </p:sp>
      <p:sp>
        <p:nvSpPr>
          <p:cNvPr id="4" name="Slide Number Placeholder 3"/>
          <p:cNvSpPr>
            <a:spLocks noGrp="1"/>
          </p:cNvSpPr>
          <p:nvPr>
            <p:ph type="sldNum" sz="quarter" idx="5"/>
          </p:nvPr>
        </p:nvSpPr>
        <p:spPr/>
        <p:txBody>
          <a:bodyPr/>
          <a:lstStyle/>
          <a:p>
            <a:fld id="{02DC651A-5C41-468D-AF7C-591B243707DD}" type="slidenum">
              <a:rPr lang="de-CH" smtClean="0"/>
              <a:t>4</a:t>
            </a:fld>
            <a:endParaRPr lang="de-CH"/>
          </a:p>
        </p:txBody>
      </p:sp>
    </p:spTree>
    <p:extLst>
      <p:ext uri="{BB962C8B-B14F-4D97-AF65-F5344CB8AC3E}">
        <p14:creationId xmlns:p14="http://schemas.microsoft.com/office/powerpoint/2010/main" val="4264050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2000"/>
              </a:lnSpc>
              <a:spcBef>
                <a:spcPts val="1000"/>
              </a:spcBef>
              <a:spcAft>
                <a:spcPts val="0"/>
              </a:spcAft>
              <a:buClrTx/>
              <a:buSzTx/>
              <a:buFontTx/>
              <a:buNone/>
              <a:tabLst/>
              <a:defRPr/>
            </a:pPr>
            <a:r>
              <a:rPr lang="en-US" dirty="0"/>
              <a:t>As you saw, it’s not just your ears doing the work of hearing, listening and understanding, but it’s also your brain.  And your ears and your brain are linked together.</a:t>
            </a:r>
          </a:p>
          <a:p>
            <a:pPr>
              <a:lnSpc>
                <a:spcPts val="2000"/>
              </a:lnSpc>
              <a:spcBef>
                <a:spcPts val="1000"/>
              </a:spcBef>
            </a:pPr>
            <a:endParaRPr lang="en-US" dirty="0">
              <a:cs typeface="Calibri" panose="020F0502020204030204"/>
            </a:endParaRPr>
          </a:p>
          <a:p>
            <a:pPr>
              <a:lnSpc>
                <a:spcPts val="2000"/>
              </a:lnSpc>
              <a:spcBef>
                <a:spcPts val="1000"/>
              </a:spcBef>
            </a:pPr>
            <a:r>
              <a:rPr lang="en-US" dirty="0">
                <a:cs typeface="Calibri" panose="020F0502020204030204"/>
              </a:rPr>
              <a:t>Let’s talk about what I mean about the ears and the brain being equal partners.  </a:t>
            </a:r>
          </a:p>
          <a:p>
            <a:pPr>
              <a:lnSpc>
                <a:spcPts val="2000"/>
              </a:lnSpc>
              <a:spcBef>
                <a:spcPts val="1000"/>
              </a:spcBef>
            </a:pPr>
            <a:endParaRPr lang="en-US" dirty="0">
              <a:cs typeface="Calibri" panose="020F0502020204030204"/>
            </a:endParaRPr>
          </a:p>
          <a:p>
            <a:pPr>
              <a:lnSpc>
                <a:spcPts val="2000"/>
              </a:lnSpc>
              <a:spcBef>
                <a:spcPts val="1000"/>
              </a:spcBef>
            </a:pPr>
            <a:r>
              <a:rPr lang="en-US" b="1" dirty="0">
                <a:cs typeface="Calibri" panose="020F0502020204030204"/>
              </a:rPr>
              <a:t>Animations:  </a:t>
            </a:r>
          </a:p>
          <a:p>
            <a:pPr>
              <a:lnSpc>
                <a:spcPts val="2000"/>
              </a:lnSpc>
              <a:spcBef>
                <a:spcPts val="1000"/>
              </a:spcBef>
            </a:pPr>
            <a:r>
              <a:rPr lang="en-US" b="1" dirty="0">
                <a:cs typeface="Calibri" panose="020F0502020204030204"/>
              </a:rPr>
              <a:t>1.  Just as we saw in the video, your ears pick up the acoustic signals (AKA sounds in your world)</a:t>
            </a:r>
          </a:p>
          <a:p>
            <a:pPr>
              <a:lnSpc>
                <a:spcPts val="2000"/>
              </a:lnSpc>
              <a:spcBef>
                <a:spcPts val="1000"/>
              </a:spcBef>
            </a:pPr>
            <a:r>
              <a:rPr lang="en-US" b="1" dirty="0">
                <a:cs typeface="Calibri" panose="020F0502020204030204"/>
              </a:rPr>
              <a:t>2.  The ear then decodes the information so it can travel to the brain and</a:t>
            </a:r>
          </a:p>
          <a:p>
            <a:pPr marL="228600" indent="-228600">
              <a:lnSpc>
                <a:spcPts val="2000"/>
              </a:lnSpc>
              <a:spcBef>
                <a:spcPts val="1000"/>
              </a:spcBef>
              <a:buAutoNum type="arabicPeriod" startAt="3"/>
            </a:pPr>
            <a:r>
              <a:rPr lang="en-US" b="1" dirty="0">
                <a:cs typeface="Calibri" panose="020F0502020204030204"/>
              </a:rPr>
              <a:t>the brain puts the sound puzzle together in a way that makes sense to the brain</a:t>
            </a:r>
            <a:r>
              <a:rPr lang="en-US" dirty="0">
                <a:cs typeface="Calibri" panose="020F0502020204030204"/>
              </a:rPr>
              <a:t>.  (Have you misunderstood someone because of this problem here?)  </a:t>
            </a:r>
          </a:p>
          <a:p>
            <a:pPr marL="228600" indent="-228600">
              <a:lnSpc>
                <a:spcPts val="2000"/>
              </a:lnSpc>
              <a:spcBef>
                <a:spcPts val="1000"/>
              </a:spcBef>
              <a:buAutoNum type="arabicPeriod" startAt="3"/>
            </a:pPr>
            <a:r>
              <a:rPr lang="en-US" b="1" dirty="0">
                <a:cs typeface="Calibri" panose="020F0502020204030204"/>
              </a:rPr>
              <a:t>Of course, The better the quality of the incoming signal, the better the chances for speech comprehension.</a:t>
            </a:r>
            <a:r>
              <a:rPr lang="en-US" b="1" baseline="30000" dirty="0">
                <a:cs typeface="Calibri" panose="020F0502020204030204"/>
              </a:rPr>
              <a:t>1-2 </a:t>
            </a:r>
          </a:p>
          <a:p>
            <a:pPr>
              <a:lnSpc>
                <a:spcPts val="2000"/>
              </a:lnSpc>
              <a:spcBef>
                <a:spcPts val="1000"/>
              </a:spcBef>
            </a:pPr>
            <a:endParaRPr lang="en-US" dirty="0">
              <a:cs typeface="Calibri" panose="020F0502020204030204"/>
            </a:endParaRPr>
          </a:p>
          <a:p>
            <a:pPr>
              <a:lnSpc>
                <a:spcPts val="2000"/>
              </a:lnSpc>
              <a:spcBef>
                <a:spcPts val="1000"/>
              </a:spcBef>
            </a:pPr>
            <a:r>
              <a:rPr lang="en-US" b="0" dirty="0">
                <a:cs typeface="Calibri" panose="020F0502020204030204"/>
              </a:rPr>
              <a:t>The better the cognitive resources, the better they can potentially compensate for missing information or hearing loss. </a:t>
            </a:r>
          </a:p>
          <a:p>
            <a:pPr>
              <a:lnSpc>
                <a:spcPts val="2000"/>
              </a:lnSpc>
              <a:spcBef>
                <a:spcPts val="1000"/>
              </a:spcBef>
            </a:pPr>
            <a:endParaRPr lang="en-US" dirty="0">
              <a:cs typeface="Calibri" panose="020F0502020204030204"/>
            </a:endParaRPr>
          </a:p>
          <a:p>
            <a:pPr>
              <a:lnSpc>
                <a:spcPts val="2000"/>
              </a:lnSpc>
              <a:spcBef>
                <a:spcPts val="1000"/>
              </a:spcBef>
            </a:pPr>
            <a:endParaRPr lang="en-US" dirty="0">
              <a:cs typeface="Calibri" panose="020F0502020204030204"/>
            </a:endParaRPr>
          </a:p>
          <a:p>
            <a:pPr>
              <a:lnSpc>
                <a:spcPts val="2000"/>
              </a:lnSpc>
              <a:spcBef>
                <a:spcPts val="1000"/>
              </a:spcBef>
            </a:pPr>
            <a:r>
              <a:rPr lang="en-US" b="1" dirty="0">
                <a:cs typeface="Calibri" panose="020F0502020204030204"/>
              </a:rPr>
              <a:t>References:</a:t>
            </a:r>
          </a:p>
          <a:p>
            <a:pPr marL="228600" indent="-228600">
              <a:spcBef>
                <a:spcPts val="700"/>
              </a:spcBef>
              <a:buAutoNum type="arabicPeriod"/>
            </a:pPr>
            <a:endParaRPr lang="en-US" dirty="0"/>
          </a:p>
          <a:p>
            <a:pPr marL="228600" indent="-228600">
              <a:spcBef>
                <a:spcPts val="700"/>
              </a:spcBef>
              <a:buAutoNum type="arabicPeriod"/>
            </a:pPr>
            <a:r>
              <a:rPr lang="en-US" dirty="0" err="1"/>
              <a:t>Kiessling</a:t>
            </a:r>
            <a:r>
              <a:rPr lang="en-US" dirty="0"/>
              <a:t>, J., </a:t>
            </a:r>
            <a:r>
              <a:rPr lang="en-US" dirty="0" err="1"/>
              <a:t>Pichora</a:t>
            </a:r>
            <a:r>
              <a:rPr lang="en-US" dirty="0"/>
              <a:t>-Fuller, M. K., Gatehouse, S., Stephens, D., </a:t>
            </a:r>
            <a:r>
              <a:rPr lang="en-US" dirty="0" err="1"/>
              <a:t>Arlinger</a:t>
            </a:r>
            <a:r>
              <a:rPr lang="en-US" dirty="0"/>
              <a:t>, S., Chisolm, T., . . . von Wedel, H. (2003). Candidature for and delivery of audiological services: special needs of older people. </a:t>
            </a:r>
            <a:r>
              <a:rPr lang="en-US" i="1" dirty="0"/>
              <a:t>International Journal of Audiology</a:t>
            </a:r>
            <a:r>
              <a:rPr lang="en-US" dirty="0"/>
              <a:t>, 42 Suppl 2, 2S92-101. </a:t>
            </a:r>
            <a:endParaRPr lang="en-US" dirty="0">
              <a:cs typeface="Calibri" panose="020F0502020204030204"/>
            </a:endParaRPr>
          </a:p>
          <a:p>
            <a:pPr>
              <a:spcBef>
                <a:spcPts val="700"/>
              </a:spcBef>
            </a:pPr>
            <a:endParaRPr lang="en-US" dirty="0"/>
          </a:p>
          <a:p>
            <a:pPr>
              <a:spcBef>
                <a:spcPts val="700"/>
              </a:spcBef>
            </a:pPr>
            <a:r>
              <a:rPr lang="en-US" dirty="0"/>
              <a:t>2.   </a:t>
            </a:r>
            <a:r>
              <a:rPr lang="en-US" dirty="0" err="1"/>
              <a:t>Pichora</a:t>
            </a:r>
            <a:r>
              <a:rPr lang="en-US" dirty="0"/>
              <a:t>-Fuller, M. K. (2008). Audition and cognition: Where lab meets clinic. </a:t>
            </a:r>
            <a:r>
              <a:rPr lang="en-US" i="1" dirty="0"/>
              <a:t>The ASHA Leader</a:t>
            </a:r>
            <a:r>
              <a:rPr lang="en-US" dirty="0"/>
              <a:t>, 13(10), 14-17. </a:t>
            </a:r>
            <a:endParaRPr lang="en-US" dirty="0">
              <a:cs typeface="Calibri"/>
            </a:endParaRPr>
          </a:p>
        </p:txBody>
      </p:sp>
    </p:spTree>
    <p:extLst>
      <p:ext uri="{BB962C8B-B14F-4D97-AF65-F5344CB8AC3E}">
        <p14:creationId xmlns:p14="http://schemas.microsoft.com/office/powerpoint/2010/main" val="2387453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noProof="0" dirty="0">
                <a:latin typeface="+mn-lt"/>
              </a:rPr>
              <a:t>There is growing evidence that addressing a hearing loss can have beneficial affects on overall well-being—including cognitive fitness.</a:t>
            </a:r>
          </a:p>
          <a:p>
            <a:endParaRPr lang="en-US" noProof="0" dirty="0">
              <a:latin typeface="+mn-lt"/>
            </a:endParaRPr>
          </a:p>
          <a:p>
            <a:r>
              <a:rPr lang="en-US" noProof="0" dirty="0">
                <a:latin typeface="+mn-lt"/>
              </a:rPr>
              <a:t>By hearing better, you have more access to clear sound that your brain can process appropriately.</a:t>
            </a:r>
          </a:p>
          <a:p>
            <a:r>
              <a:rPr lang="en-US" noProof="0" dirty="0">
                <a:latin typeface="+mn-lt"/>
              </a:rPr>
              <a:t>By hearing better, you allow yourself to be connected to your world and allows your brain to do things other than filling in the blanks or guessing what people are saying.</a:t>
            </a:r>
          </a:p>
          <a:p>
            <a:r>
              <a:rPr lang="en-US" noProof="0" dirty="0">
                <a:latin typeface="+mn-lt"/>
              </a:rPr>
              <a:t>By hearing better, you can communicate better with everyone in your world.  Socializing is a hugely important to your overall well-being, including your cognitive health.  </a:t>
            </a:r>
          </a:p>
          <a:p>
            <a:endParaRPr lang="en-US" b="1" noProof="0" dirty="0">
              <a:latin typeface="+mn-lt"/>
            </a:endParaRPr>
          </a:p>
          <a:p>
            <a:endParaRPr lang="en-US" b="1" noProof="0" dirty="0">
              <a:latin typeface="+mn-lt"/>
            </a:endParaRPr>
          </a:p>
          <a:p>
            <a:r>
              <a:rPr lang="en-US" b="1" noProof="0" dirty="0">
                <a:latin typeface="+mn-lt"/>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noProof="0" dirty="0" err="1">
                <a:effectLst/>
                <a:latin typeface="+mn-lt"/>
                <a:ea typeface="DengXian" panose="02010600030101010101" pitchFamily="2" charset="-122"/>
                <a:cs typeface="Arial" panose="020B0604020202020204" pitchFamily="34" charset="0"/>
              </a:rPr>
              <a:t>Blustein</a:t>
            </a:r>
            <a:r>
              <a:rPr lang="en-US" sz="1200" kern="100" noProof="0" dirty="0">
                <a:effectLst/>
                <a:latin typeface="+mn-lt"/>
                <a:ea typeface="DengXian" panose="02010600030101010101" pitchFamily="2" charset="-122"/>
                <a:cs typeface="Arial" panose="020B0604020202020204" pitchFamily="34" charset="0"/>
              </a:rPr>
              <a:t>, J., Weinstein, B. E., &amp; Chodosh, J. (2023). It is time to change our message about hearing loss and dementia. </a:t>
            </a:r>
            <a:r>
              <a:rPr lang="en-US" sz="1200" i="1" kern="100" noProof="0" dirty="0">
                <a:effectLst/>
                <a:latin typeface="+mn-lt"/>
                <a:ea typeface="DengXian" panose="02010600030101010101" pitchFamily="2" charset="-122"/>
                <a:cs typeface="Arial" panose="020B0604020202020204" pitchFamily="34" charset="0"/>
              </a:rPr>
              <a:t>Journal of the American Geriatrics Society</a:t>
            </a:r>
            <a:r>
              <a:rPr lang="en-US" sz="1200" kern="100" noProof="0" dirty="0">
                <a:effectLst/>
                <a:latin typeface="+mn-lt"/>
                <a:ea typeface="DengXian" panose="02010600030101010101" pitchFamily="2" charset="-122"/>
                <a:cs typeface="Arial" panose="020B0604020202020204" pitchFamily="34" charset="0"/>
              </a:rPr>
              <a:t>, 10.1111/jgs.18323. Advance online publication. https://doi.org/10.1111/jgs.18323</a:t>
            </a:r>
          </a:p>
          <a:p>
            <a:endParaRPr lang="de-CH" dirty="0"/>
          </a:p>
        </p:txBody>
      </p:sp>
    </p:spTree>
    <p:extLst>
      <p:ext uri="{BB962C8B-B14F-4D97-AF65-F5344CB8AC3E}">
        <p14:creationId xmlns:p14="http://schemas.microsoft.com/office/powerpoint/2010/main" val="1108004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know that hearing loss affects more than only the individual with the hearing loss, so seeking treatment can also have positive effects on friends and family-- fostering the connections between us.</a:t>
            </a:r>
          </a:p>
          <a:p>
            <a:endParaRPr lang="en-US" dirty="0"/>
          </a:p>
          <a:p>
            <a:r>
              <a:rPr lang="en-US" dirty="0"/>
              <a:t>---------------------------------</a:t>
            </a:r>
          </a:p>
          <a:p>
            <a:pPr rtl="0" fontAlgn="ctr"/>
            <a:r>
              <a:rPr lang="en-US" dirty="0"/>
              <a:t>In a study by </a:t>
            </a:r>
            <a:r>
              <a:rPr lang="en-US" dirty="0" err="1"/>
              <a:t>Scarinci</a:t>
            </a:r>
            <a:r>
              <a:rPr lang="en-US" dirty="0"/>
              <a:t>** [of 100 spouses of older adults with hearing loss], </a:t>
            </a:r>
            <a:r>
              <a:rPr lang="en-US" b="1" dirty="0"/>
              <a:t>98%</a:t>
            </a:r>
            <a:r>
              <a:rPr lang="en-US" dirty="0"/>
              <a:t> of spouses reported some degree of third party disability</a:t>
            </a:r>
          </a:p>
          <a:p>
            <a:pPr lvl="2" rtl="0" fontAlgn="ctr"/>
            <a:r>
              <a:rPr lang="en-US" dirty="0"/>
              <a:t>Most spouses reported </a:t>
            </a:r>
            <a:r>
              <a:rPr lang="en-US" b="1" dirty="0"/>
              <a:t>mild problems</a:t>
            </a:r>
            <a:endParaRPr lang="en-US" dirty="0"/>
          </a:p>
          <a:p>
            <a:pPr lvl="2" rtl="0" fontAlgn="ctr"/>
            <a:r>
              <a:rPr lang="en-US" b="1" dirty="0"/>
              <a:t>Greater disability </a:t>
            </a:r>
            <a:r>
              <a:rPr lang="en-US" dirty="0"/>
              <a:t>reported in the areas of </a:t>
            </a:r>
          </a:p>
          <a:p>
            <a:pPr lvl="3" rtl="0" fontAlgn="ctr"/>
            <a:r>
              <a:rPr lang="en-US" dirty="0"/>
              <a:t>Emotional consequence (i.e. frustration)</a:t>
            </a:r>
          </a:p>
          <a:p>
            <a:pPr lvl="3" rtl="0" fontAlgn="ctr"/>
            <a:r>
              <a:rPr lang="en-US" dirty="0"/>
              <a:t>Communication activities (i.e. reduced talking)</a:t>
            </a:r>
          </a:p>
          <a:p>
            <a:pPr lvl="3" rtl="0" fontAlgn="ctr"/>
            <a:r>
              <a:rPr lang="en-US" dirty="0"/>
              <a:t>Everyday activities (i.e. TV viewing)</a:t>
            </a:r>
          </a:p>
          <a:p>
            <a:endParaRPr lang="en-US" dirty="0"/>
          </a:p>
          <a:p>
            <a:endParaRPr lang="en-US" dirty="0"/>
          </a:p>
          <a:p>
            <a:r>
              <a:rPr lang="en-US" b="0" i="0" dirty="0" err="1">
                <a:solidFill>
                  <a:srgbClr val="212121"/>
                </a:solidFill>
                <a:effectLst/>
                <a:latin typeface="BlinkMacSystemFont"/>
              </a:rPr>
              <a:t>Scarinci</a:t>
            </a:r>
            <a:r>
              <a:rPr lang="en-US" b="0" i="0" dirty="0">
                <a:solidFill>
                  <a:srgbClr val="212121"/>
                </a:solidFill>
                <a:effectLst/>
                <a:latin typeface="BlinkMacSystemFont"/>
              </a:rPr>
              <a:t> N, Worrall L, Hickson L. Factors associated with third-party disability in spouses of older people with hearing impairment. Ear Hear. 2012 Nov-Dec;33(6):698-708. </a:t>
            </a:r>
            <a:r>
              <a:rPr lang="en-US" b="0" i="0" dirty="0" err="1">
                <a:solidFill>
                  <a:srgbClr val="212121"/>
                </a:solidFill>
                <a:effectLst/>
                <a:latin typeface="BlinkMacSystemFont"/>
              </a:rPr>
              <a:t>doi</a:t>
            </a:r>
            <a:r>
              <a:rPr lang="en-US" b="0" i="0" dirty="0">
                <a:solidFill>
                  <a:srgbClr val="212121"/>
                </a:solidFill>
                <a:effectLst/>
                <a:latin typeface="BlinkMacSystemFont"/>
              </a:rPr>
              <a:t>: 10.1097/AUD.0b013e31825aab39. PMID: 22710661.</a:t>
            </a:r>
          </a:p>
          <a:p>
            <a:endParaRPr lang="en-US" dirty="0"/>
          </a:p>
        </p:txBody>
      </p:sp>
      <p:sp>
        <p:nvSpPr>
          <p:cNvPr id="4" name="Slide Number Placeholder 3"/>
          <p:cNvSpPr>
            <a:spLocks noGrp="1"/>
          </p:cNvSpPr>
          <p:nvPr>
            <p:ph type="sldNum" sz="quarter" idx="5"/>
          </p:nvPr>
        </p:nvSpPr>
        <p:spPr/>
        <p:txBody>
          <a:bodyPr/>
          <a:lstStyle/>
          <a:p>
            <a:fld id="{02DC651A-5C41-468D-AF7C-591B243707DD}" type="slidenum">
              <a:rPr lang="de-CH" smtClean="0"/>
              <a:t>7</a:t>
            </a:fld>
            <a:endParaRPr lang="de-CH"/>
          </a:p>
        </p:txBody>
      </p:sp>
    </p:spTree>
    <p:extLst>
      <p:ext uri="{BB962C8B-B14F-4D97-AF65-F5344CB8AC3E}">
        <p14:creationId xmlns:p14="http://schemas.microsoft.com/office/powerpoint/2010/main" val="1880458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As a hearing care provider, I know that conversations happen everywhere:   in quiet, in noise, on the go, over distance, while using technology. </a:t>
            </a:r>
          </a:p>
          <a:p>
            <a:r>
              <a:rPr lang="en-US" sz="1200" kern="1200">
                <a:solidFill>
                  <a:schemeClr val="tx1"/>
                </a:solidFill>
                <a:effectLst/>
                <a:latin typeface="+mn-lt"/>
                <a:ea typeface="+mn-ea"/>
                <a:cs typeface="+mn-cs"/>
              </a:rPr>
              <a:t>My role is to be your partner in this hearing journey together.  It’s important to determine your needs and hearing goals as well as those that come from your family members, friends, and communication partners.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I want to highlight a couple of the many benefits of modern hearing aid technology.</a:t>
            </a:r>
          </a:p>
          <a:p>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2011037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5"/>
              </a:spcAft>
            </a:pPr>
            <a:r>
              <a:rPr lang="en-US" dirty="0">
                <a:cs typeface="Calibri"/>
              </a:rPr>
              <a:t>This is an exciting time in the field of hearing health. </a:t>
            </a:r>
          </a:p>
          <a:p>
            <a:pPr>
              <a:lnSpc>
                <a:spcPct val="107000"/>
              </a:lnSpc>
              <a:spcAft>
                <a:spcPts val="815"/>
              </a:spcAft>
            </a:pPr>
            <a:endParaRPr lang="en-US" dirty="0">
              <a:cs typeface="Calibri"/>
            </a:endParaRPr>
          </a:p>
          <a:p>
            <a:pPr>
              <a:lnSpc>
                <a:spcPct val="107000"/>
              </a:lnSpc>
              <a:spcAft>
                <a:spcPts val="815"/>
              </a:spcAft>
            </a:pPr>
            <a:r>
              <a:rPr lang="en-US" dirty="0">
                <a:cs typeface="Calibri"/>
              </a:rPr>
              <a:t>Hearing instruments utilize advanced processing to automatically adjust to your listening environments.</a:t>
            </a:r>
          </a:p>
          <a:p>
            <a:pPr>
              <a:lnSpc>
                <a:spcPct val="107000"/>
              </a:lnSpc>
              <a:spcAft>
                <a:spcPts val="815"/>
              </a:spcAft>
            </a:pPr>
            <a:r>
              <a:rPr lang="en-US" dirty="0">
                <a:cs typeface="Calibri"/>
              </a:rPr>
              <a:t>Special coatings and improved design makes instruments more durable for wherever life takes you.</a:t>
            </a:r>
          </a:p>
          <a:p>
            <a:pPr>
              <a:lnSpc>
                <a:spcPct val="107000"/>
              </a:lnSpc>
              <a:spcAft>
                <a:spcPts val="815"/>
              </a:spcAft>
            </a:pPr>
            <a:r>
              <a:rPr lang="en-US" dirty="0">
                <a:cs typeface="Calibri"/>
              </a:rPr>
              <a:t>Connections to phone and other devices are becoming ever-more important in this digital age.</a:t>
            </a:r>
          </a:p>
          <a:p>
            <a:pPr>
              <a:lnSpc>
                <a:spcPct val="107000"/>
              </a:lnSpc>
              <a:spcAft>
                <a:spcPts val="815"/>
              </a:spcAft>
            </a:pPr>
            <a:r>
              <a:rPr lang="en-US" dirty="0">
                <a:cs typeface="Calibri"/>
              </a:rPr>
              <a:t>As you can see, there are also a variety of styles and colors available.  </a:t>
            </a:r>
          </a:p>
          <a:p>
            <a:pPr>
              <a:lnSpc>
                <a:spcPct val="107000"/>
              </a:lnSpc>
              <a:spcAft>
                <a:spcPts val="815"/>
              </a:spcAft>
            </a:pPr>
            <a:endParaRPr lang="en-US" dirty="0">
              <a:cs typeface="Calibri"/>
            </a:endParaRPr>
          </a:p>
          <a:p>
            <a:pPr>
              <a:lnSpc>
                <a:spcPct val="107000"/>
              </a:lnSpc>
              <a:spcAft>
                <a:spcPts val="815"/>
              </a:spcAft>
            </a:pPr>
            <a:r>
              <a:rPr lang="en-US" dirty="0">
                <a:cs typeface="Calibri"/>
              </a:rPr>
              <a:t>All of these innovations have one goal—that you can enjoy the delight of hearing and live a life without limitation.</a:t>
            </a:r>
          </a:p>
        </p:txBody>
      </p:sp>
      <p:sp>
        <p:nvSpPr>
          <p:cNvPr id="4" name="Slide Number Placeholder 3"/>
          <p:cNvSpPr>
            <a:spLocks noGrp="1"/>
          </p:cNvSpPr>
          <p:nvPr>
            <p:ph type="sldNum" sz="quarter" idx="5"/>
          </p:nvPr>
        </p:nvSpPr>
        <p:spPr/>
        <p:txBody>
          <a:bodyPr/>
          <a:lstStyle/>
          <a:p>
            <a:pPr defTabSz="931774">
              <a:defRPr/>
            </a:pPr>
            <a:fld id="{02DC651A-5C41-468D-AF7C-591B243707DD}" type="slidenum">
              <a:rPr lang="de-CH">
                <a:solidFill>
                  <a:prstClr val="black"/>
                </a:solidFill>
                <a:latin typeface="Calibri" panose="020F0502020204030204"/>
              </a:rPr>
              <a:pPr defTabSz="931774">
                <a:defRPr/>
              </a:pPr>
              <a:t>9</a:t>
            </a:fld>
            <a:endParaRPr lang="de-CH">
              <a:solidFill>
                <a:prstClr val="black"/>
              </a:solidFill>
              <a:latin typeface="Calibri" panose="020F0502020204030204"/>
            </a:endParaRPr>
          </a:p>
        </p:txBody>
      </p:sp>
    </p:spTree>
    <p:extLst>
      <p:ext uri="{BB962C8B-B14F-4D97-AF65-F5344CB8AC3E}">
        <p14:creationId xmlns:p14="http://schemas.microsoft.com/office/powerpoint/2010/main" val="2082795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DengXian" panose="02010600030101010101" pitchFamily="2" charset="-122"/>
                <a:cs typeface="Times New Roman" panose="02020603050405020304" pitchFamily="18" charset="0"/>
              </a:rPr>
              <a:t>Currently satisfaction level of hearing aid users reflect that.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DengXian" panose="02010600030101010101" pitchFamily="2" charset="-122"/>
                <a:cs typeface="Times New Roman" panose="02020603050405020304" pitchFamily="18" charset="0"/>
              </a:rPr>
              <a:t>The needle of hearing aid satisfaction is moving forward positively. </a:t>
            </a:r>
            <a:endParaRPr lang="en-GB" sz="120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DengXian" panose="02010600030101010101" pitchFamily="2" charset="-122"/>
                <a:cs typeface="Times New Roman" panose="02020603050405020304" pitchFamily="18" charset="0"/>
              </a:rPr>
              <a:t>Satisfaction with hearing instruments has increased to from 58% to 83% between 1989 to 2022</a:t>
            </a:r>
            <a:r>
              <a:rPr lang="en-US" sz="1200" baseline="30000" dirty="0">
                <a:solidFill>
                  <a:srgbClr val="000000"/>
                </a:solidFill>
                <a:effectLst/>
                <a:latin typeface="Calibri" panose="020F0502020204030204" pitchFamily="34" charset="0"/>
                <a:ea typeface="DengXian" panose="02010600030101010101" pitchFamily="2" charset="-122"/>
                <a:cs typeface="Times New Roman" panose="02020603050405020304" pitchFamily="18" charset="0"/>
              </a:rPr>
              <a:t>1</a:t>
            </a:r>
            <a:r>
              <a:rPr lang="en-US" sz="1200" dirty="0">
                <a:solidFill>
                  <a:srgbClr val="000000"/>
                </a:solidFill>
                <a:effectLst/>
                <a:latin typeface="Calibri" panose="020F0502020204030204" pitchFamily="34" charset="0"/>
                <a:ea typeface="DengXian" panose="02010600030101010101" pitchFamily="2" charset="-122"/>
                <a:cs typeface="Times New Roman" panose="02020603050405020304" pitchFamily="18" charset="0"/>
              </a:rPr>
              <a:t>. </a:t>
            </a:r>
            <a:endParaRPr lang="en-GB" sz="1200" dirty="0">
              <a:effectLst/>
              <a:latin typeface="Calibri" panose="020F0502020204030204" pitchFamily="34" charset="0"/>
              <a:ea typeface="DengXian" panose="02010600030101010101" pitchFamily="2" charset="-122"/>
              <a:cs typeface="Times New Roman" panose="02020603050405020304" pitchFamily="18" charset="0"/>
            </a:endParaRPr>
          </a:p>
          <a:p>
            <a:endParaRPr lang="en-US" dirty="0"/>
          </a:p>
          <a:p>
            <a:r>
              <a:rPr lang="en-US" b="0" i="0" dirty="0">
                <a:solidFill>
                  <a:srgbClr val="212121"/>
                </a:solidFill>
                <a:effectLst/>
                <a:latin typeface="Cambria" panose="02040503050406030204" pitchFamily="18" charset="0"/>
              </a:rPr>
              <a:t>When hearing aid owners' expectations are exceeded, they are more likely to be satisfied. Most hearing aid owners reported having their expectations about hearing aids met. </a:t>
            </a:r>
            <a:r>
              <a:rPr lang="en-US" b="1" i="0" dirty="0">
                <a:solidFill>
                  <a:srgbClr val="212121"/>
                </a:solidFill>
                <a:effectLst/>
                <a:latin typeface="Cambria" panose="02040503050406030204" pitchFamily="18" charset="0"/>
              </a:rPr>
              <a:t>Almost half (47%) reported their hearing aids were </a:t>
            </a:r>
            <a:r>
              <a:rPr lang="en-US" b="1" i="0" u="sng" dirty="0">
                <a:solidFill>
                  <a:srgbClr val="212121"/>
                </a:solidFill>
                <a:effectLst/>
                <a:latin typeface="Cambria" panose="02040503050406030204" pitchFamily="18" charset="0"/>
              </a:rPr>
              <a:t>better than they had expected</a:t>
            </a:r>
            <a:r>
              <a:rPr lang="en-US" b="1" i="0" dirty="0">
                <a:solidFill>
                  <a:srgbClr val="212121"/>
                </a:solidFill>
                <a:effectLst/>
                <a:latin typeface="Cambria" panose="02040503050406030204" pitchFamily="18" charset="0"/>
              </a:rPr>
              <a:t> </a:t>
            </a:r>
            <a:r>
              <a:rPr lang="en-US" b="0" i="0" dirty="0">
                <a:solidFill>
                  <a:srgbClr val="212121"/>
                </a:solidFill>
                <a:effectLst/>
                <a:latin typeface="Cambria" panose="02040503050406030204" pitchFamily="18" charset="0"/>
              </a:rPr>
              <a:t>(either much better [22%] or somewhat better [25%]). </a:t>
            </a:r>
            <a:r>
              <a:rPr lang="en-US" b="1" i="0" dirty="0">
                <a:solidFill>
                  <a:srgbClr val="212121"/>
                </a:solidFill>
                <a:effectLst/>
                <a:latin typeface="Cambria" panose="02040503050406030204" pitchFamily="18" charset="0"/>
              </a:rPr>
              <a:t>Forty-one percent (41%) reported the hearing aid was </a:t>
            </a:r>
            <a:r>
              <a:rPr lang="en-US" b="1" i="0" u="sng" dirty="0">
                <a:solidFill>
                  <a:srgbClr val="212121"/>
                </a:solidFill>
                <a:effectLst/>
                <a:latin typeface="Cambria" panose="02040503050406030204" pitchFamily="18" charset="0"/>
              </a:rPr>
              <a:t>about as expected</a:t>
            </a:r>
            <a:r>
              <a:rPr lang="en-US" b="0" i="0" dirty="0">
                <a:solidFill>
                  <a:srgbClr val="212121"/>
                </a:solidFill>
                <a:effectLst/>
                <a:latin typeface="Cambria" panose="02040503050406030204" pitchFamily="18" charset="0"/>
              </a:rPr>
              <a:t>, </a:t>
            </a:r>
          </a:p>
          <a:p>
            <a:endParaRPr lang="en-US" b="0" i="0" dirty="0">
              <a:solidFill>
                <a:srgbClr val="212121"/>
              </a:solidFill>
              <a:effectLst/>
              <a:latin typeface="Cambria" panose="02040503050406030204" pitchFamily="18" charset="0"/>
            </a:endParaRPr>
          </a:p>
          <a:p>
            <a:r>
              <a:rPr lang="en-US" b="0" i="0" dirty="0">
                <a:solidFill>
                  <a:srgbClr val="212121"/>
                </a:solidFill>
                <a:effectLst/>
                <a:latin typeface="Cambria" panose="02040503050406030204" pitchFamily="18" charset="0"/>
              </a:rPr>
              <a:t>With that being said, we know that there are situations that are still challenging.</a:t>
            </a:r>
          </a:p>
          <a:p>
            <a:endParaRPr lang="en-US" b="0" i="0" dirty="0">
              <a:solidFill>
                <a:srgbClr val="212121"/>
              </a:solidFill>
              <a:effectLst/>
              <a:latin typeface="Cambria" panose="02040503050406030204" pitchFamily="18" charset="0"/>
            </a:endParaRPr>
          </a:p>
          <a:p>
            <a:endParaRPr lang="en-US" b="0" i="0" dirty="0">
              <a:solidFill>
                <a:srgbClr val="212121"/>
              </a:solidFill>
              <a:effectLst/>
              <a:latin typeface="Cambria" panose="02040503050406030204" pitchFamily="18" charset="0"/>
            </a:endParaRPr>
          </a:p>
          <a:p>
            <a:endParaRPr lang="en-US" b="0" i="0" dirty="0">
              <a:solidFill>
                <a:srgbClr val="212121"/>
              </a:solidFill>
              <a:effectLst/>
              <a:latin typeface="Cambria" panose="02040503050406030204" pitchFamily="18" charset="0"/>
            </a:endParaRPr>
          </a:p>
          <a:p>
            <a:r>
              <a:rPr lang="en-US" b="0" i="0" dirty="0">
                <a:solidFill>
                  <a:srgbClr val="403F40"/>
                </a:solidFill>
                <a:effectLst/>
              </a:rPr>
              <a:t>1 Powers TA, Carr K. </a:t>
            </a:r>
            <a:r>
              <a:rPr lang="en-US" b="0" i="0" dirty="0" err="1">
                <a:solidFill>
                  <a:srgbClr val="403F40"/>
                </a:solidFill>
                <a:effectLst/>
              </a:rPr>
              <a:t>MarkeTrak</a:t>
            </a:r>
            <a:r>
              <a:rPr lang="en-US" b="0" i="0" dirty="0">
                <a:solidFill>
                  <a:srgbClr val="403F40"/>
                </a:solidFill>
                <a:effectLst/>
              </a:rPr>
              <a:t> 2022: Navigating the changing landscape of hearing healthcare. </a:t>
            </a:r>
            <a:r>
              <a:rPr lang="en-US" b="0" i="1" dirty="0">
                <a:solidFill>
                  <a:srgbClr val="403F40"/>
                </a:solidFill>
                <a:effectLst/>
              </a:rPr>
              <a:t>Hearing Review</a:t>
            </a:r>
            <a:r>
              <a:rPr lang="en-US" b="0" i="0" dirty="0">
                <a:solidFill>
                  <a:srgbClr val="403F40"/>
                </a:solidFill>
                <a:effectLst/>
              </a:rPr>
              <a:t>. 2022;29(5):12-17   (Note: </a:t>
            </a:r>
            <a:r>
              <a:rPr lang="en-US" b="0" i="0" dirty="0" err="1">
                <a:solidFill>
                  <a:srgbClr val="403F40"/>
                </a:solidFill>
                <a:effectLst/>
              </a:rPr>
              <a:t>MarkeTrak</a:t>
            </a:r>
            <a:r>
              <a:rPr lang="en-US" b="0" i="0" dirty="0">
                <a:solidFill>
                  <a:srgbClr val="403F40"/>
                </a:solidFill>
                <a:effectLst/>
              </a:rPr>
              <a:t> started in 1989)</a:t>
            </a:r>
          </a:p>
          <a:p>
            <a:r>
              <a:rPr lang="en-US" b="0" i="0" dirty="0">
                <a:solidFill>
                  <a:srgbClr val="212121"/>
                </a:solidFill>
                <a:effectLst/>
                <a:latin typeface="Roboto" panose="02000000000000000000" pitchFamily="2" charset="0"/>
              </a:rPr>
              <a:t>2 </a:t>
            </a:r>
            <a:r>
              <a:rPr lang="en-US" b="0" i="0" dirty="0" err="1">
                <a:solidFill>
                  <a:srgbClr val="212121"/>
                </a:solidFill>
                <a:effectLst/>
                <a:latin typeface="Roboto" panose="02000000000000000000" pitchFamily="2" charset="0"/>
              </a:rPr>
              <a:t>Picou</a:t>
            </a:r>
            <a:r>
              <a:rPr lang="en-US" b="0" i="0" dirty="0">
                <a:solidFill>
                  <a:srgbClr val="212121"/>
                </a:solidFill>
                <a:effectLst/>
                <a:latin typeface="Roboto" panose="02000000000000000000" pitchFamily="2" charset="0"/>
              </a:rPr>
              <a:t>, E. M. (2020). </a:t>
            </a:r>
            <a:r>
              <a:rPr lang="en-US" b="0" i="0" dirty="0" err="1">
                <a:solidFill>
                  <a:srgbClr val="212121"/>
                </a:solidFill>
                <a:effectLst/>
                <a:latin typeface="Roboto" panose="02000000000000000000" pitchFamily="2" charset="0"/>
              </a:rPr>
              <a:t>MarkeTrak</a:t>
            </a:r>
            <a:r>
              <a:rPr lang="en-US" b="0" i="0" dirty="0">
                <a:solidFill>
                  <a:srgbClr val="212121"/>
                </a:solidFill>
                <a:effectLst/>
                <a:latin typeface="Roboto" panose="02000000000000000000" pitchFamily="2" charset="0"/>
              </a:rPr>
              <a:t> 10 (MT10) survey results demonstrate high satisfaction with and benefits from hearing aids. Seminars in Hearing, 41(1), 21-36. https://doi.org/10.1055/s-0040-1701243</a:t>
            </a:r>
            <a:endParaRPr lang="en-US" dirty="0"/>
          </a:p>
          <a:p>
            <a:endParaRPr lang="en-US" dirty="0"/>
          </a:p>
        </p:txBody>
      </p:sp>
      <p:sp>
        <p:nvSpPr>
          <p:cNvPr id="4" name="Slide Number Placeholder 3"/>
          <p:cNvSpPr>
            <a:spLocks noGrp="1"/>
          </p:cNvSpPr>
          <p:nvPr>
            <p:ph type="sldNum" sz="quarter" idx="5"/>
          </p:nvPr>
        </p:nvSpPr>
        <p:spPr/>
        <p:txBody>
          <a:bodyPr/>
          <a:lstStyle/>
          <a:p>
            <a:fld id="{02DC651A-5C41-468D-AF7C-591B243707DD}" type="slidenum">
              <a:rPr lang="de-CH" smtClean="0"/>
              <a:t>10</a:t>
            </a:fld>
            <a:endParaRPr lang="de-CH"/>
          </a:p>
        </p:txBody>
      </p:sp>
    </p:spTree>
    <p:extLst>
      <p:ext uri="{BB962C8B-B14F-4D97-AF65-F5344CB8AC3E}">
        <p14:creationId xmlns:p14="http://schemas.microsoft.com/office/powerpoint/2010/main" val="3255751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dirty="0"/>
              <a:t>What are situations where you’d like to do even better? What would that mean to you if you could __________?</a:t>
            </a:r>
          </a:p>
          <a:p>
            <a:pPr algn="l"/>
            <a:endParaRPr lang="en-US" sz="1800" dirty="0"/>
          </a:p>
          <a:p>
            <a:pPr algn="l"/>
            <a:r>
              <a:rPr lang="en-US" sz="1800" dirty="0"/>
              <a:t>--------------------------</a:t>
            </a:r>
          </a:p>
          <a:p>
            <a:pPr algn="l"/>
            <a:r>
              <a:rPr lang="en-US" sz="1800" dirty="0"/>
              <a:t>Do you experience any of the following:</a:t>
            </a:r>
          </a:p>
          <a:p>
            <a:pPr marL="285750" indent="-285750" algn="l">
              <a:buFont typeface="Wingdings" panose="05000000000000000000" pitchFamily="2" charset="2"/>
              <a:buChar char="ü"/>
            </a:pPr>
            <a:r>
              <a:rPr lang="en-US" sz="1200" dirty="0"/>
              <a:t>Lead an active lifestyle and experience challenges in situations involving noise and distance</a:t>
            </a:r>
          </a:p>
          <a:p>
            <a:pPr algn="l"/>
            <a:endParaRPr lang="en-US" sz="1200" dirty="0"/>
          </a:p>
          <a:p>
            <a:pPr marL="285750" indent="-285750" algn="l">
              <a:buFont typeface="Wingdings" panose="05000000000000000000" pitchFamily="2" charset="2"/>
              <a:buChar char="ü"/>
            </a:pPr>
            <a:r>
              <a:rPr lang="en-US" sz="1200" dirty="0"/>
              <a:t>Withdrawing from social situations</a:t>
            </a:r>
          </a:p>
          <a:p>
            <a:pPr algn="l"/>
            <a:endParaRPr lang="en-US" sz="1200" dirty="0"/>
          </a:p>
          <a:p>
            <a:pPr marL="285750" indent="-285750" algn="l">
              <a:buFont typeface="Wingdings" panose="05000000000000000000" pitchFamily="2" charset="2"/>
              <a:buChar char="ü"/>
            </a:pPr>
            <a:r>
              <a:rPr lang="en-US" sz="1200" dirty="0"/>
              <a:t>Would like increased clarity with TV, telephone or other technology</a:t>
            </a:r>
          </a:p>
          <a:p>
            <a:pPr marL="285750" indent="-285750" algn="l">
              <a:buFont typeface="Wingdings" panose="05000000000000000000" pitchFamily="2" charset="2"/>
              <a:buChar char="ü"/>
            </a:pPr>
            <a:endParaRPr lang="en-US" sz="1200" dirty="0"/>
          </a:p>
          <a:p>
            <a:pPr marL="285750" indent="-285750" algn="l">
              <a:buFont typeface="Wingdings" panose="05000000000000000000" pitchFamily="2" charset="2"/>
              <a:buChar char="ü"/>
            </a:pPr>
            <a:r>
              <a:rPr lang="en-US" sz="1200" dirty="0"/>
              <a:t>Still struggle to understand and communicate in challenging situations</a:t>
            </a:r>
          </a:p>
          <a:p>
            <a:endParaRPr lang="en-US" dirty="0"/>
          </a:p>
        </p:txBody>
      </p:sp>
      <p:sp>
        <p:nvSpPr>
          <p:cNvPr id="4" name="Slide Number Placeholder 3"/>
          <p:cNvSpPr>
            <a:spLocks noGrp="1"/>
          </p:cNvSpPr>
          <p:nvPr>
            <p:ph type="sldNum" sz="quarter" idx="5"/>
          </p:nvPr>
        </p:nvSpPr>
        <p:spPr/>
        <p:txBody>
          <a:bodyPr/>
          <a:lstStyle/>
          <a:p>
            <a:fld id="{02DC651A-5C41-468D-AF7C-591B243707DD}" type="slidenum">
              <a:rPr lang="de-CH" smtClean="0"/>
              <a:t>11</a:t>
            </a:fld>
            <a:endParaRPr lang="de-CH"/>
          </a:p>
        </p:txBody>
      </p:sp>
    </p:spTree>
    <p:extLst>
      <p:ext uri="{BB962C8B-B14F-4D97-AF65-F5344CB8AC3E}">
        <p14:creationId xmlns:p14="http://schemas.microsoft.com/office/powerpoint/2010/main" val="6312830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7224E7E-5678-4371-A901-85A66702519F}"/>
              </a:ext>
            </a:extLst>
          </p:cNvPr>
          <p:cNvSpPr>
            <a:spLocks noGrp="1"/>
          </p:cNvSpPr>
          <p:nvPr>
            <p:ph type="pic" sz="quarter" idx="14" hasCustomPrompt="1"/>
          </p:nvPr>
        </p:nvSpPr>
        <p:spPr>
          <a:xfrm>
            <a:off x="0" y="0"/>
            <a:ext cx="5407026" cy="6858001"/>
          </a:xfrm>
          <a:custGeom>
            <a:avLst/>
            <a:gdLst>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4336551 w 5407026"/>
              <a:gd name="connsiteY11" fmla="*/ 6275664 h 6858001"/>
              <a:gd name="connsiteX12" fmla="*/ 3834947 w 5407026"/>
              <a:gd name="connsiteY12" fmla="*/ 6762523 h 6858001"/>
              <a:gd name="connsiteX13" fmla="*/ 3713450 w 5407026"/>
              <a:gd name="connsiteY13" fmla="*/ 6858001 h 6858001"/>
              <a:gd name="connsiteX14" fmla="*/ 0 w 5407026"/>
              <a:gd name="connsiteY14" fmla="*/ 6858001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3834947 w 5407026"/>
              <a:gd name="connsiteY11" fmla="*/ 6762523 h 6858001"/>
              <a:gd name="connsiteX12" fmla="*/ 3713450 w 5407026"/>
              <a:gd name="connsiteY12" fmla="*/ 6858001 h 6858001"/>
              <a:gd name="connsiteX13" fmla="*/ 0 w 5407026"/>
              <a:gd name="connsiteY13" fmla="*/ 6858001 h 6858001"/>
              <a:gd name="connsiteX14" fmla="*/ 0 w 5407026"/>
              <a:gd name="connsiteY14" fmla="*/ 0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3834947 w 5407026"/>
              <a:gd name="connsiteY10" fmla="*/ 6762523 h 6858001"/>
              <a:gd name="connsiteX11" fmla="*/ 3713450 w 5407026"/>
              <a:gd name="connsiteY11" fmla="*/ 6858001 h 6858001"/>
              <a:gd name="connsiteX12" fmla="*/ 0 w 5407026"/>
              <a:gd name="connsiteY12" fmla="*/ 6858001 h 6858001"/>
              <a:gd name="connsiteX13" fmla="*/ 0 w 5407026"/>
              <a:gd name="connsiteY13" fmla="*/ 0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433839 w 5407026"/>
              <a:gd name="connsiteY8" fmla="*/ 6082413 h 6858001"/>
              <a:gd name="connsiteX9" fmla="*/ 3834947 w 5407026"/>
              <a:gd name="connsiteY9" fmla="*/ 6762523 h 6858001"/>
              <a:gd name="connsiteX10" fmla="*/ 3713450 w 5407026"/>
              <a:gd name="connsiteY10" fmla="*/ 6858001 h 6858001"/>
              <a:gd name="connsiteX11" fmla="*/ 0 w 5407026"/>
              <a:gd name="connsiteY11" fmla="*/ 6858001 h 6858001"/>
              <a:gd name="connsiteX12" fmla="*/ 0 w 5407026"/>
              <a:gd name="connsiteY12" fmla="*/ 0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433839 w 5407026"/>
              <a:gd name="connsiteY7" fmla="*/ 6082413 h 6858001"/>
              <a:gd name="connsiteX8" fmla="*/ 3834947 w 5407026"/>
              <a:gd name="connsiteY8" fmla="*/ 6762523 h 6858001"/>
              <a:gd name="connsiteX9" fmla="*/ 3713450 w 5407026"/>
              <a:gd name="connsiteY9" fmla="*/ 6858001 h 6858001"/>
              <a:gd name="connsiteX10" fmla="*/ 0 w 5407026"/>
              <a:gd name="connsiteY10" fmla="*/ 6858001 h 6858001"/>
              <a:gd name="connsiteX11" fmla="*/ 0 w 5407026"/>
              <a:gd name="connsiteY11" fmla="*/ 0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433839 w 5407026"/>
              <a:gd name="connsiteY6" fmla="*/ 6082413 h 6858001"/>
              <a:gd name="connsiteX7" fmla="*/ 3834947 w 5407026"/>
              <a:gd name="connsiteY7" fmla="*/ 6762523 h 6858001"/>
              <a:gd name="connsiteX8" fmla="*/ 3713450 w 5407026"/>
              <a:gd name="connsiteY8" fmla="*/ 6858001 h 6858001"/>
              <a:gd name="connsiteX9" fmla="*/ 0 w 5407026"/>
              <a:gd name="connsiteY9" fmla="*/ 6858001 h 6858001"/>
              <a:gd name="connsiteX10" fmla="*/ 0 w 5407026"/>
              <a:gd name="connsiteY10" fmla="*/ 0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3834947 w 5407026"/>
              <a:gd name="connsiteY6" fmla="*/ 6762523 h 6858001"/>
              <a:gd name="connsiteX7" fmla="*/ 3713450 w 5407026"/>
              <a:gd name="connsiteY7" fmla="*/ 6858001 h 6858001"/>
              <a:gd name="connsiteX8" fmla="*/ 0 w 5407026"/>
              <a:gd name="connsiteY8" fmla="*/ 6858001 h 6858001"/>
              <a:gd name="connsiteX9" fmla="*/ 0 w 5407026"/>
              <a:gd name="connsiteY9" fmla="*/ 0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3834947 w 5407026"/>
              <a:gd name="connsiteY5" fmla="*/ 6762523 h 6858001"/>
              <a:gd name="connsiteX6" fmla="*/ 3713450 w 5407026"/>
              <a:gd name="connsiteY6" fmla="*/ 6858001 h 6858001"/>
              <a:gd name="connsiteX7" fmla="*/ 0 w 5407026"/>
              <a:gd name="connsiteY7" fmla="*/ 6858001 h 6858001"/>
              <a:gd name="connsiteX8" fmla="*/ 0 w 5407026"/>
              <a:gd name="connsiteY8" fmla="*/ 0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3834947 w 5407026"/>
              <a:gd name="connsiteY4" fmla="*/ 6762523 h 6858001"/>
              <a:gd name="connsiteX5" fmla="*/ 3713450 w 5407026"/>
              <a:gd name="connsiteY5" fmla="*/ 6858001 h 6858001"/>
              <a:gd name="connsiteX6" fmla="*/ 0 w 5407026"/>
              <a:gd name="connsiteY6" fmla="*/ 6858001 h 6858001"/>
              <a:gd name="connsiteX7" fmla="*/ 0 w 5407026"/>
              <a:gd name="connsiteY7" fmla="*/ 0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3834947 w 5407026"/>
              <a:gd name="connsiteY4" fmla="*/ 6762523 h 6858001"/>
              <a:gd name="connsiteX5" fmla="*/ 3713450 w 5407026"/>
              <a:gd name="connsiteY5" fmla="*/ 6858001 h 6858001"/>
              <a:gd name="connsiteX6" fmla="*/ 0 w 5407026"/>
              <a:gd name="connsiteY6" fmla="*/ 6858001 h 6858001"/>
              <a:gd name="connsiteX7" fmla="*/ 0 w 5407026"/>
              <a:gd name="connsiteY7" fmla="*/ 0 h 6858001"/>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3834947 w 5407026"/>
              <a:gd name="connsiteY4" fmla="*/ 6762523 h 6858001"/>
              <a:gd name="connsiteX5" fmla="*/ 3713450 w 5407026"/>
              <a:gd name="connsiteY5" fmla="*/ 6858001 h 6858001"/>
              <a:gd name="connsiteX6" fmla="*/ 0 w 5407026"/>
              <a:gd name="connsiteY6" fmla="*/ 6858001 h 6858001"/>
              <a:gd name="connsiteX7" fmla="*/ 0 w 5407026"/>
              <a:gd name="connsiteY7"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7026" h="6858001">
                <a:moveTo>
                  <a:pt x="0" y="0"/>
                </a:moveTo>
                <a:lnTo>
                  <a:pt x="3713449" y="0"/>
                </a:lnTo>
                <a:lnTo>
                  <a:pt x="3834947" y="95480"/>
                </a:lnTo>
                <a:cubicBezTo>
                  <a:pt x="4795055" y="887831"/>
                  <a:pt x="5407026" y="2317827"/>
                  <a:pt x="5407026" y="3429001"/>
                </a:cubicBezTo>
                <a:cubicBezTo>
                  <a:pt x="5407026" y="4517872"/>
                  <a:pt x="5020459" y="5588857"/>
                  <a:pt x="3834947" y="6762523"/>
                </a:cubicBezTo>
                <a:lnTo>
                  <a:pt x="3713450" y="6858001"/>
                </a:lnTo>
                <a:lnTo>
                  <a:pt x="0" y="6858001"/>
                </a:lnTo>
                <a:lnTo>
                  <a:pt x="0" y="0"/>
                </a:lnTo>
                <a:close/>
              </a:path>
            </a:pathLst>
          </a:custGeom>
          <a:solidFill>
            <a:schemeClr val="bg2"/>
          </a:solidFill>
        </p:spPr>
        <p:txBody>
          <a:bodyPr wrap="square">
            <a:noAutofit/>
          </a:bodyPr>
          <a:lstStyle>
            <a:lvl1pPr marL="0" indent="0">
              <a:buNone/>
              <a:defRPr/>
            </a:lvl1pPr>
          </a:lstStyle>
          <a:p>
            <a:r>
              <a:rPr lang="en-US" dirty="0"/>
              <a:t>Picture</a:t>
            </a:r>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2" y="1989138"/>
            <a:ext cx="5040313" cy="1619250"/>
          </a:xfrm>
        </p:spPr>
        <p:txBody>
          <a:bodyPr anchor="t" anchorCtr="0"/>
          <a:lstStyle>
            <a:lvl1pPr algn="l">
              <a:lnSpc>
                <a:spcPts val="5000"/>
              </a:lnSpc>
              <a:defRPr sz="3750"/>
            </a:lvl1pPr>
          </a:lstStyle>
          <a:p>
            <a:r>
              <a:rPr lang="en-US"/>
              <a:t>Title</a:t>
            </a:r>
            <a:endParaRPr lang="en-US" dirty="0"/>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a:t>
            </a:r>
            <a:endParaRPr lang="en-US" dirty="0"/>
          </a:p>
        </p:txBody>
      </p:sp>
      <p:sp>
        <p:nvSpPr>
          <p:cNvPr id="10" name="Textplatzhalter 9">
            <a:extLst>
              <a:ext uri="{FF2B5EF4-FFF2-40B4-BE49-F238E27FC236}">
                <a16:creationId xmlns:a16="http://schemas.microsoft.com/office/drawing/2014/main" id="{78A42A39-CFDC-47E8-87D2-7E2F5AF8F85D}"/>
              </a:ext>
            </a:extLst>
          </p:cNvPr>
          <p:cNvSpPr>
            <a:spLocks noGrp="1"/>
          </p:cNvSpPr>
          <p:nvPr>
            <p:ph type="body" sz="quarter" idx="13" hasCustomPrompt="1"/>
          </p:nvPr>
        </p:nvSpPr>
        <p:spPr>
          <a:xfrm>
            <a:off x="6780213" y="6129338"/>
            <a:ext cx="5040312" cy="508501"/>
          </a:xfrm>
        </p:spPr>
        <p:txBody>
          <a:bodyPr/>
          <a:lstStyle>
            <a:lvl1pPr marL="0" indent="0">
              <a:buNone/>
              <a:tabLst>
                <a:tab pos="1800000" algn="l"/>
              </a:tabLst>
              <a:defRPr sz="1350" b="0">
                <a:solidFill>
                  <a:schemeClr val="tx1"/>
                </a:solidFill>
              </a:defRPr>
            </a:lvl1pPr>
            <a:lvl2pPr marL="0" indent="0">
              <a:spcBef>
                <a:spcPts val="900"/>
              </a:spcBef>
              <a:buNone/>
              <a:tabLst>
                <a:tab pos="1800000" algn="l"/>
              </a:tabLst>
              <a:defRPr sz="1350"/>
            </a:lvl2pPr>
            <a:lvl3pPr marL="914400" indent="0">
              <a:buNone/>
              <a:defRPr sz="1350"/>
            </a:lvl3pPr>
            <a:lvl4pPr marL="1371600" indent="0">
              <a:buNone/>
              <a:defRPr sz="1350"/>
            </a:lvl4pPr>
            <a:lvl5pPr marL="1828800" indent="0">
              <a:buNone/>
              <a:defRPr sz="1350"/>
            </a:lvl5pPr>
          </a:lstStyle>
          <a:p>
            <a:pPr lvl="0"/>
            <a:r>
              <a:rPr lang="en-US"/>
              <a:t>Add project name	Date</a:t>
            </a:r>
            <a:endParaRPr lang="en-US" dirty="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447977" y="675092"/>
            <a:ext cx="1188000" cy="442109"/>
          </a:xfrm>
          <a:prstGeom prst="rect">
            <a:avLst/>
          </a:prstGeom>
        </p:spPr>
      </p:pic>
    </p:spTree>
    <p:extLst>
      <p:ext uri="{BB962C8B-B14F-4D97-AF65-F5344CB8AC3E}">
        <p14:creationId xmlns:p14="http://schemas.microsoft.com/office/powerpoint/2010/main" val="3362498757"/>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853204-5C54-19FE-5DC0-6011485D2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116" y="3116252"/>
            <a:ext cx="11267768" cy="3751581"/>
          </a:xfrm>
          <a:prstGeom prst="rect">
            <a:avLst/>
          </a:prstGeom>
        </p:spPr>
      </p:pic>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3" y="701342"/>
            <a:ext cx="4637087" cy="890921"/>
          </a:xfrm>
        </p:spPr>
        <p:txBody>
          <a:bodyPr/>
          <a:lstStyle>
            <a:lvl1pPr>
              <a:defRPr/>
            </a:lvl1pPr>
          </a:lstStyle>
          <a:p>
            <a:r>
              <a:rPr lang="en-US" dirty="0"/>
              <a:t>Agenda</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3" y="2420939"/>
            <a:ext cx="4645025" cy="3708399"/>
          </a:xfrm>
        </p:spPr>
        <p:txBody>
          <a:bodyPr/>
          <a:lstStyle>
            <a:lvl1pPr marL="0" indent="0">
              <a:lnSpc>
                <a:spcPts val="2000"/>
              </a:lnSpc>
              <a:spcBef>
                <a:spcPts val="1000"/>
              </a:spcBef>
              <a:buNone/>
              <a:defRPr sz="1600"/>
            </a:lvl1pPr>
            <a:lvl2pPr marL="342900" indent="-342900" defTabSz="4572000">
              <a:lnSpc>
                <a:spcPts val="2000"/>
              </a:lnSpc>
              <a:spcBef>
                <a:spcPts val="1000"/>
              </a:spcBef>
              <a:buFont typeface="+mj-lt"/>
              <a:buAutoNum type="arabicPeriod"/>
              <a:defRPr sz="1600" b="1"/>
            </a:lvl2pPr>
            <a:lvl3pPr marL="540000" indent="-270000" defTabSz="4572000">
              <a:lnSpc>
                <a:spcPts val="2000"/>
              </a:lnSpc>
              <a:spcBef>
                <a:spcPts val="1000"/>
              </a:spcBef>
              <a:defRPr sz="1600"/>
            </a:lvl3pPr>
            <a:lvl4pPr marL="810000" indent="-270000" defTabSz="4572000">
              <a:lnSpc>
                <a:spcPts val="2000"/>
              </a:lnSpc>
              <a:spcBef>
                <a:spcPts val="1000"/>
              </a:spcBef>
              <a:defRPr sz="1600"/>
            </a:lvl4pPr>
            <a:lvl5pPr marL="1080000" indent="-270000" defTabSz="4572000">
              <a:lnSpc>
                <a:spcPts val="2000"/>
              </a:lnSpc>
              <a:spcBef>
                <a:spcPts val="1000"/>
              </a:spcBef>
              <a:defRPr sz="1600"/>
            </a:lvl5pPr>
          </a:lstStyle>
          <a:p>
            <a:pPr lvl="1"/>
            <a:r>
              <a:rPr lang="en-US" dirty="0"/>
              <a:t>text</a:t>
            </a:r>
          </a:p>
          <a:p>
            <a:pPr lvl="1"/>
            <a:r>
              <a:rPr lang="en-US" dirty="0"/>
              <a:t>text</a:t>
            </a:r>
          </a:p>
          <a:p>
            <a:pPr lvl="1"/>
            <a:r>
              <a:rPr lang="en-US" dirty="0"/>
              <a:t>text</a:t>
            </a:r>
          </a:p>
          <a:p>
            <a:pPr lvl="1"/>
            <a:endParaRPr lang="en-US" dirty="0"/>
          </a:p>
        </p:txBody>
      </p:sp>
      <p:pic>
        <p:nvPicPr>
          <p:cNvPr id="3" name="Graphic 2">
            <a:extLst>
              <a:ext uri="{FF2B5EF4-FFF2-40B4-BE49-F238E27FC236}">
                <a16:creationId xmlns:a16="http://schemas.microsoft.com/office/drawing/2014/main" id="{BB21FCF1-7E62-319D-2836-51E88F9BE96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7267" y="5956529"/>
            <a:ext cx="1276371" cy="901471"/>
          </a:xfrm>
          <a:prstGeom prst="rect">
            <a:avLst/>
          </a:prstGeom>
        </p:spPr>
      </p:pic>
    </p:spTree>
    <p:extLst>
      <p:ext uri="{BB962C8B-B14F-4D97-AF65-F5344CB8AC3E}">
        <p14:creationId xmlns:p14="http://schemas.microsoft.com/office/powerpoint/2010/main" val="1829391893"/>
      </p:ext>
    </p:extLst>
  </p:cSld>
  <p:clrMapOvr>
    <a:masterClrMapping/>
  </p:clrMapOvr>
  <p:extLst>
    <p:ext uri="{DCECCB84-F9BA-43D5-87BE-67443E8EF086}">
      <p15:sldGuideLst xmlns:p15="http://schemas.microsoft.com/office/powerpoint/2012/main">
        <p15:guide id="1" pos="3500">
          <p15:clr>
            <a:srgbClr val="9FCC3B"/>
          </p15:clr>
        </p15:guide>
        <p15:guide id="2" pos="5700">
          <p15:clr>
            <a:srgbClr val="9FCC3B"/>
          </p15:clr>
        </p15:guide>
        <p15:guide id="3" pos="5813">
          <p15:clr>
            <a:srgbClr val="9FCC3B"/>
          </p15:clr>
        </p15:guide>
        <p15:guide id="4" pos="7242">
          <p15:clr>
            <a:srgbClr val="9FCC3B"/>
          </p15:clr>
        </p15:guide>
        <p15:guide id="5" orient="horz" pos="550">
          <p15:clr>
            <a:srgbClr val="9FCC3B"/>
          </p15:clr>
        </p15:guide>
        <p15:guide id="11" pos="3931">
          <p15:clr>
            <a:srgbClr val="9FCC3B"/>
          </p15:clr>
        </p15:guide>
        <p15:guide id="12" pos="334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930401" y="1196974"/>
            <a:ext cx="8053387" cy="4225925"/>
          </a:xfrm>
        </p:spPr>
        <p:txBody>
          <a:bodyPr anchor="t" anchorCtr="0"/>
          <a:lstStyle>
            <a:lvl1pPr algn="l">
              <a:lnSpc>
                <a:spcPts val="4900"/>
              </a:lnSpc>
              <a:defRPr sz="4200"/>
            </a:lvl1pPr>
          </a:lstStyle>
          <a:p>
            <a:r>
              <a:rPr lang="en-US"/>
              <a:t>Text</a:t>
            </a:r>
            <a:endParaRPr lang="en-US" dirty="0"/>
          </a:p>
        </p:txBody>
      </p:sp>
      <p:grpSp>
        <p:nvGrpSpPr>
          <p:cNvPr id="10" name="Gruppieren 9">
            <a:extLst>
              <a:ext uri="{FF2B5EF4-FFF2-40B4-BE49-F238E27FC236}">
                <a16:creationId xmlns:a16="http://schemas.microsoft.com/office/drawing/2014/main" id="{3D7D60BF-B8A5-42C8-AB88-F7BB5984319C}"/>
              </a:ext>
            </a:extLst>
          </p:cNvPr>
          <p:cNvGrpSpPr/>
          <p:nvPr userDrawn="1"/>
        </p:nvGrpSpPr>
        <p:grpSpPr>
          <a:xfrm>
            <a:off x="689400" y="1036696"/>
            <a:ext cx="751839" cy="647244"/>
            <a:chOff x="689400" y="1036696"/>
            <a:chExt cx="751839" cy="647244"/>
          </a:xfrm>
          <a:solidFill>
            <a:schemeClr val="accent1"/>
          </a:solidFill>
        </p:grpSpPr>
        <p:sp>
          <p:nvSpPr>
            <p:cNvPr id="12" name="Freihandform: Form 11">
              <a:extLst>
                <a:ext uri="{FF2B5EF4-FFF2-40B4-BE49-F238E27FC236}">
                  <a16:creationId xmlns:a16="http://schemas.microsoft.com/office/drawing/2014/main" id="{7F80847F-9642-472C-A11D-8DE70A437853}"/>
                </a:ext>
              </a:extLst>
            </p:cNvPr>
            <p:cNvSpPr/>
            <p:nvPr userDrawn="1"/>
          </p:nvSpPr>
          <p:spPr>
            <a:xfrm>
              <a:off x="689400"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ihandform: Form 12">
              <a:extLst>
                <a:ext uri="{FF2B5EF4-FFF2-40B4-BE49-F238E27FC236}">
                  <a16:creationId xmlns:a16="http://schemas.microsoft.com/office/drawing/2014/main" id="{511C69D3-EE92-48F0-B5AC-897DB87FF318}"/>
                </a:ext>
              </a:extLst>
            </p:cNvPr>
            <p:cNvSpPr/>
            <p:nvPr userDrawn="1"/>
          </p:nvSpPr>
          <p:spPr>
            <a:xfrm>
              <a:off x="1120988"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269584530"/>
      </p:ext>
    </p:extLst>
  </p:cSld>
  <p:clrMapOvr>
    <a:masterClrMapping/>
  </p:clrMapOvr>
  <p:extLst>
    <p:ext uri="{DCECCB84-F9BA-43D5-87BE-67443E8EF086}">
      <p15:sldGuideLst xmlns:p15="http://schemas.microsoft.com/office/powerpoint/2012/main">
        <p15:guide id="1" pos="1209" userDrawn="1">
          <p15:clr>
            <a:srgbClr val="FBAE40"/>
          </p15:clr>
        </p15:guide>
        <p15:guide id="2" orient="horz" pos="3884">
          <p15:clr>
            <a:srgbClr val="FBAE40"/>
          </p15:clr>
        </p15:guide>
        <p15:guide id="3" orient="horz" pos="754" userDrawn="1">
          <p15:clr>
            <a:srgbClr val="FBAE40"/>
          </p15:clr>
        </p15:guide>
        <p15:guide id="7" pos="628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Quo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CEBA4D-66E9-B536-59B9-2D984FE525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25924"/>
            <a:ext cx="7772400" cy="3961572"/>
          </a:xfrm>
          <a:prstGeom prst="rect">
            <a:avLst/>
          </a:prstGeom>
        </p:spPr>
      </p:pic>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930401" y="1196974"/>
            <a:ext cx="8053387" cy="4225925"/>
          </a:xfrm>
        </p:spPr>
        <p:txBody>
          <a:bodyPr anchor="t" anchorCtr="0"/>
          <a:lstStyle>
            <a:lvl1pPr algn="l">
              <a:lnSpc>
                <a:spcPts val="4900"/>
              </a:lnSpc>
              <a:defRPr sz="4200"/>
            </a:lvl1pPr>
          </a:lstStyle>
          <a:p>
            <a:r>
              <a:rPr lang="en-US"/>
              <a:t>Text</a:t>
            </a:r>
            <a:endParaRPr lang="en-US" dirty="0"/>
          </a:p>
        </p:txBody>
      </p:sp>
      <p:grpSp>
        <p:nvGrpSpPr>
          <p:cNvPr id="10" name="Gruppieren 9">
            <a:extLst>
              <a:ext uri="{FF2B5EF4-FFF2-40B4-BE49-F238E27FC236}">
                <a16:creationId xmlns:a16="http://schemas.microsoft.com/office/drawing/2014/main" id="{3D7D60BF-B8A5-42C8-AB88-F7BB5984319C}"/>
              </a:ext>
            </a:extLst>
          </p:cNvPr>
          <p:cNvGrpSpPr/>
          <p:nvPr userDrawn="1"/>
        </p:nvGrpSpPr>
        <p:grpSpPr>
          <a:xfrm>
            <a:off x="689400" y="1036696"/>
            <a:ext cx="751839" cy="647244"/>
            <a:chOff x="689400" y="1036696"/>
            <a:chExt cx="751839" cy="647244"/>
          </a:xfrm>
          <a:solidFill>
            <a:schemeClr val="accent1"/>
          </a:solidFill>
        </p:grpSpPr>
        <p:sp>
          <p:nvSpPr>
            <p:cNvPr id="12" name="Freihandform: Form 11">
              <a:extLst>
                <a:ext uri="{FF2B5EF4-FFF2-40B4-BE49-F238E27FC236}">
                  <a16:creationId xmlns:a16="http://schemas.microsoft.com/office/drawing/2014/main" id="{7F80847F-9642-472C-A11D-8DE70A437853}"/>
                </a:ext>
              </a:extLst>
            </p:cNvPr>
            <p:cNvSpPr/>
            <p:nvPr userDrawn="1"/>
          </p:nvSpPr>
          <p:spPr>
            <a:xfrm>
              <a:off x="689400"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ihandform: Form 12">
              <a:extLst>
                <a:ext uri="{FF2B5EF4-FFF2-40B4-BE49-F238E27FC236}">
                  <a16:creationId xmlns:a16="http://schemas.microsoft.com/office/drawing/2014/main" id="{511C69D3-EE92-48F0-B5AC-897DB87FF318}"/>
                </a:ext>
              </a:extLst>
            </p:cNvPr>
            <p:cNvSpPr/>
            <p:nvPr userDrawn="1"/>
          </p:nvSpPr>
          <p:spPr>
            <a:xfrm>
              <a:off x="1120988"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3" name="Graphic 2">
            <a:extLst>
              <a:ext uri="{FF2B5EF4-FFF2-40B4-BE49-F238E27FC236}">
                <a16:creationId xmlns:a16="http://schemas.microsoft.com/office/drawing/2014/main" id="{875BCD63-1EC9-EF1F-CBC4-995670C0DEB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7267" y="5956529"/>
            <a:ext cx="1276371" cy="901471"/>
          </a:xfrm>
          <a:prstGeom prst="rect">
            <a:avLst/>
          </a:prstGeom>
        </p:spPr>
      </p:pic>
    </p:spTree>
    <p:extLst>
      <p:ext uri="{BB962C8B-B14F-4D97-AF65-F5344CB8AC3E}">
        <p14:creationId xmlns:p14="http://schemas.microsoft.com/office/powerpoint/2010/main" val="1587702544"/>
      </p:ext>
    </p:extLst>
  </p:cSld>
  <p:clrMapOvr>
    <a:masterClrMapping/>
  </p:clrMapOvr>
  <p:extLst>
    <p:ext uri="{DCECCB84-F9BA-43D5-87BE-67443E8EF086}">
      <p15:sldGuideLst xmlns:p15="http://schemas.microsoft.com/office/powerpoint/2012/main">
        <p15:guide id="1" pos="1209">
          <p15:clr>
            <a:srgbClr val="FBAE40"/>
          </p15:clr>
        </p15:guide>
        <p15:guide id="2" orient="horz" pos="3884">
          <p15:clr>
            <a:srgbClr val="FBAE40"/>
          </p15:clr>
        </p15:guide>
        <p15:guide id="3" orient="horz" pos="754">
          <p15:clr>
            <a:srgbClr val="FBAE40"/>
          </p15:clr>
        </p15:guide>
        <p15:guide id="7" pos="628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a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3" y="701342"/>
            <a:ext cx="4637087" cy="890921"/>
          </a:xfrm>
        </p:spPr>
        <p:txBody>
          <a:bodyPr/>
          <a:lstStyle>
            <a:lvl1pPr>
              <a:defRPr/>
            </a:lvl1pPr>
          </a:lstStyle>
          <a:p>
            <a:r>
              <a:rPr lang="en-US" dirty="0"/>
              <a:t>Lorem ipsum dolor sit </a:t>
            </a:r>
            <a:r>
              <a:rPr lang="en-US" dirty="0" err="1"/>
              <a:t>amet</a:t>
            </a:r>
            <a:endParaRPr lang="en-US" dirty="0"/>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r>
              <a:rPr lang="en-US"/>
              <a:t>Chapter name</a:t>
            </a:r>
            <a:endParaRPr lang="en-US" dirty="0"/>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5556250" y="1588294"/>
            <a:ext cx="3492500" cy="2189957"/>
          </a:xfrm>
          <a:solidFill>
            <a:schemeClr val="bg2"/>
          </a:solidFill>
        </p:spPr>
        <p:txBody>
          <a:bodyPr/>
          <a:lstStyle>
            <a:lvl1pPr marL="0" indent="0">
              <a:buNone/>
              <a:defRPr/>
            </a:lvl1pPr>
          </a:lstStyle>
          <a:p>
            <a:r>
              <a:rPr lang="en-US" dirty="0"/>
              <a:t>Picture</a:t>
            </a:r>
          </a:p>
        </p:txBody>
      </p:sp>
      <p:sp>
        <p:nvSpPr>
          <p:cNvPr id="14" name="Bildplatzhalter 12">
            <a:extLst>
              <a:ext uri="{FF2B5EF4-FFF2-40B4-BE49-F238E27FC236}">
                <a16:creationId xmlns:a16="http://schemas.microsoft.com/office/drawing/2014/main" id="{23D20519-BE1F-47AD-B0B7-B21A8A364938}"/>
              </a:ext>
            </a:extLst>
          </p:cNvPr>
          <p:cNvSpPr>
            <a:spLocks noGrp="1"/>
          </p:cNvSpPr>
          <p:nvPr>
            <p:ph type="pic" sz="quarter" idx="15" hasCustomPrompt="1"/>
          </p:nvPr>
        </p:nvSpPr>
        <p:spPr>
          <a:xfrm>
            <a:off x="9228139" y="3032125"/>
            <a:ext cx="2268536" cy="3097213"/>
          </a:xfrm>
          <a:solidFill>
            <a:schemeClr val="bg2"/>
          </a:solidFill>
        </p:spPr>
        <p:txBody>
          <a:bodyPr/>
          <a:lstStyle>
            <a:lvl1pPr marL="0" indent="0">
              <a:buNone/>
              <a:defRPr/>
            </a:lvl1pPr>
          </a:lstStyle>
          <a:p>
            <a:r>
              <a:rPr lang="en-US" dirty="0"/>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6240463" y="3939381"/>
            <a:ext cx="2808288" cy="2189957"/>
          </a:xfrm>
          <a:solidFill>
            <a:schemeClr val="bg2"/>
          </a:solidFill>
        </p:spPr>
        <p:txBody>
          <a:bodyPr/>
          <a:lstStyle>
            <a:lvl1pPr marL="0" indent="0">
              <a:buNone/>
              <a:defRPr/>
            </a:lvl1pPr>
          </a:lstStyle>
          <a:p>
            <a:r>
              <a:rPr lang="en-US" dirty="0"/>
              <a:t>Picture</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3" y="2420939"/>
            <a:ext cx="4645025" cy="3708400"/>
          </a:xfrm>
        </p:spPr>
        <p:txBody>
          <a:bodyPr/>
          <a:lstStyle>
            <a:lvl1pPr marL="0" indent="0">
              <a:lnSpc>
                <a:spcPts val="2000"/>
              </a:lnSpc>
              <a:spcBef>
                <a:spcPts val="1000"/>
              </a:spcBef>
              <a:buNone/>
              <a:defRPr sz="1600"/>
            </a:lvl1pPr>
            <a:lvl2pPr marL="270000" indent="-270000">
              <a:lnSpc>
                <a:spcPts val="2000"/>
              </a:lnSpc>
              <a:spcBef>
                <a:spcPts val="1000"/>
              </a:spcBef>
              <a:defRPr sz="1600"/>
            </a:lvl2pPr>
            <a:lvl3pPr marL="540000" indent="-270000">
              <a:lnSpc>
                <a:spcPts val="2000"/>
              </a:lnSpc>
              <a:spcBef>
                <a:spcPts val="1000"/>
              </a:spcBef>
              <a:defRPr sz="1600"/>
            </a:lvl3pPr>
            <a:lvl4pPr marL="810000" indent="-270000">
              <a:lnSpc>
                <a:spcPts val="2000"/>
              </a:lnSpc>
              <a:spcBef>
                <a:spcPts val="1000"/>
              </a:spcBef>
              <a:defRPr sz="1600"/>
            </a:lvl4pPr>
            <a:lvl5pPr marL="1080000" indent="-270000">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endParaRPr lang="en-US" dirty="0"/>
          </a:p>
        </p:txBody>
      </p:sp>
      <p:sp>
        <p:nvSpPr>
          <p:cNvPr id="3" name="Textplatzhalter 10">
            <a:extLst>
              <a:ext uri="{FF2B5EF4-FFF2-40B4-BE49-F238E27FC236}">
                <a16:creationId xmlns:a16="http://schemas.microsoft.com/office/drawing/2014/main" id="{0E336CF4-6F83-2CE5-C87D-5B199A7312E2}"/>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a:t>*Source here</a:t>
            </a:r>
            <a:endParaRPr lang="en-US" dirty="0"/>
          </a:p>
        </p:txBody>
      </p:sp>
    </p:spTree>
    <p:extLst>
      <p:ext uri="{BB962C8B-B14F-4D97-AF65-F5344CB8AC3E}">
        <p14:creationId xmlns:p14="http://schemas.microsoft.com/office/powerpoint/2010/main" val="349415684"/>
      </p:ext>
    </p:extLst>
  </p:cSld>
  <p:clrMapOvr>
    <a:masterClrMapping/>
  </p:clrMapOvr>
  <p:extLst>
    <p:ext uri="{DCECCB84-F9BA-43D5-87BE-67443E8EF086}">
      <p15:sldGuideLst xmlns:p15="http://schemas.microsoft.com/office/powerpoint/2012/main">
        <p15:guide id="1" pos="3500">
          <p15:clr>
            <a:srgbClr val="9FCC3B"/>
          </p15:clr>
        </p15:guide>
        <p15:guide id="2" pos="5700">
          <p15:clr>
            <a:srgbClr val="9FCC3B"/>
          </p15:clr>
        </p15:guide>
        <p15:guide id="3" pos="5813">
          <p15:clr>
            <a:srgbClr val="9FCC3B"/>
          </p15:clr>
        </p15:guide>
        <p15:guide id="4" pos="7242">
          <p15:clr>
            <a:srgbClr val="9FCC3B"/>
          </p15:clr>
        </p15:guide>
        <p15:guide id="5" orient="horz" pos="550">
          <p15:clr>
            <a:srgbClr val="9FCC3B"/>
          </p15:clr>
        </p15:guide>
        <p15:guide id="6" orient="horz" pos="1570">
          <p15:clr>
            <a:srgbClr val="9FCC3B"/>
          </p15:clr>
        </p15:guide>
        <p15:guide id="7" orient="horz" pos="2001">
          <p15:clr>
            <a:srgbClr val="9FCC3B"/>
          </p15:clr>
        </p15:guide>
        <p15:guide id="8" orient="horz" pos="2115">
          <p15:clr>
            <a:srgbClr val="9FCC3B"/>
          </p15:clr>
        </p15:guide>
        <p15:guide id="9" orient="horz" pos="3453">
          <p15:clr>
            <a:srgbClr val="9FCC3B"/>
          </p15:clr>
        </p15:guide>
        <p15:guide id="10" orient="horz" pos="3521">
          <p15:clr>
            <a:srgbClr val="9FCC3B"/>
          </p15:clr>
        </p15:guide>
        <p15:guide id="11" pos="3931">
          <p15:clr>
            <a:srgbClr val="9FCC3B"/>
          </p15:clr>
        </p15:guide>
        <p15:guide id="12" pos="334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r>
              <a:rPr lang="en-US"/>
              <a:t>Chapter name</a:t>
            </a:r>
            <a:endParaRPr lang="en-US" dirty="0"/>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a:xfrm>
            <a:off x="658813" y="701342"/>
            <a:ext cx="5764847" cy="890921"/>
          </a:xfrm>
        </p:spPr>
        <p:txBody>
          <a:bodyPr/>
          <a:lstStyle>
            <a:lvl1pPr>
              <a:defRPr/>
            </a:lvl1pPr>
          </a:lstStyle>
          <a:p>
            <a:r>
              <a:rPr lang="en-US" dirty="0"/>
              <a:t>Lorem ipsum dolor sit </a:t>
            </a:r>
            <a:r>
              <a:rPr lang="en-US" dirty="0" err="1"/>
              <a:t>amet</a:t>
            </a:r>
            <a:endParaRPr lang="en-US" dirty="0"/>
          </a:p>
        </p:txBody>
      </p:sp>
      <p:sp>
        <p:nvSpPr>
          <p:cNvPr id="10" name="Bildplatzhalter 12">
            <a:extLst>
              <a:ext uri="{FF2B5EF4-FFF2-40B4-BE49-F238E27FC236}">
                <a16:creationId xmlns:a16="http://schemas.microsoft.com/office/drawing/2014/main" id="{1D9E56F7-E57F-4571-BA9F-97D6D88DF527}"/>
              </a:ext>
            </a:extLst>
          </p:cNvPr>
          <p:cNvSpPr>
            <a:spLocks noGrp="1"/>
          </p:cNvSpPr>
          <p:nvPr>
            <p:ph type="pic" sz="quarter" idx="14" hasCustomPrompt="1"/>
          </p:nvPr>
        </p:nvSpPr>
        <p:spPr>
          <a:xfrm>
            <a:off x="6780213" y="1412875"/>
            <a:ext cx="4716462" cy="3779838"/>
          </a:xfrm>
          <a:solidFill>
            <a:schemeClr val="bg2"/>
          </a:solidFill>
        </p:spPr>
        <p:txBody>
          <a:bodyPr/>
          <a:lstStyle>
            <a:lvl1pPr marL="0" indent="0">
              <a:buNone/>
              <a:defRPr/>
            </a:lvl1pPr>
          </a:lstStyle>
          <a:p>
            <a:r>
              <a:rPr lang="en-US" dirty="0"/>
              <a:t>Picture</a:t>
            </a:r>
          </a:p>
        </p:txBody>
      </p:sp>
      <p:sp>
        <p:nvSpPr>
          <p:cNvPr id="8" name="Textplatzhalter 10">
            <a:extLst>
              <a:ext uri="{FF2B5EF4-FFF2-40B4-BE49-F238E27FC236}">
                <a16:creationId xmlns:a16="http://schemas.microsoft.com/office/drawing/2014/main" id="{A501592A-B36E-404C-94CF-74598820DA44}"/>
              </a:ext>
            </a:extLst>
          </p:cNvPr>
          <p:cNvSpPr>
            <a:spLocks noGrp="1"/>
          </p:cNvSpPr>
          <p:nvPr>
            <p:ph type="body" sz="quarter" idx="17" hasCustomPrompt="1"/>
          </p:nvPr>
        </p:nvSpPr>
        <p:spPr>
          <a:xfrm>
            <a:off x="658813" y="2420939"/>
            <a:ext cx="4645025" cy="3708400"/>
          </a:xfrm>
        </p:spPr>
        <p:txBody>
          <a:bodyPr/>
          <a:lstStyle>
            <a:lvl1pPr marL="0" indent="0">
              <a:lnSpc>
                <a:spcPts val="2000"/>
              </a:lnSpc>
              <a:spcBef>
                <a:spcPts val="1000"/>
              </a:spcBef>
              <a:buNone/>
              <a:defRPr sz="1600"/>
            </a:lvl1pPr>
            <a:lvl2pPr marL="270000" indent="-270000">
              <a:lnSpc>
                <a:spcPts val="2000"/>
              </a:lnSpc>
              <a:spcBef>
                <a:spcPts val="1000"/>
              </a:spcBef>
              <a:defRPr sz="1600"/>
            </a:lvl2pPr>
            <a:lvl3pPr marL="540000" indent="-270000">
              <a:lnSpc>
                <a:spcPts val="2000"/>
              </a:lnSpc>
              <a:spcBef>
                <a:spcPts val="1000"/>
              </a:spcBef>
              <a:defRPr sz="1600"/>
            </a:lvl3pPr>
            <a:lvl4pPr marL="810000" indent="-270000">
              <a:lnSpc>
                <a:spcPts val="2000"/>
              </a:lnSpc>
              <a:spcBef>
                <a:spcPts val="1000"/>
              </a:spcBef>
              <a:defRPr sz="1600"/>
            </a:lvl4pPr>
            <a:lvl5pPr marL="1080000" indent="-270000">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endParaRPr lang="en-US" dirty="0"/>
          </a:p>
        </p:txBody>
      </p:sp>
      <p:sp>
        <p:nvSpPr>
          <p:cNvPr id="2" name="Textplatzhalter 10">
            <a:extLst>
              <a:ext uri="{FF2B5EF4-FFF2-40B4-BE49-F238E27FC236}">
                <a16:creationId xmlns:a16="http://schemas.microsoft.com/office/drawing/2014/main" id="{77B8357A-51B5-F64A-298E-A721730720DE}"/>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a:t>*Source here</a:t>
            </a:r>
            <a:endParaRPr lang="en-US" dirty="0"/>
          </a:p>
        </p:txBody>
      </p:sp>
    </p:spTree>
    <p:extLst>
      <p:ext uri="{BB962C8B-B14F-4D97-AF65-F5344CB8AC3E}">
        <p14:creationId xmlns:p14="http://schemas.microsoft.com/office/powerpoint/2010/main" val="693565941"/>
      </p:ext>
    </p:extLst>
  </p:cSld>
  <p:clrMapOvr>
    <a:masterClrMapping/>
  </p:clrMapOvr>
  <p:extLst>
    <p:ext uri="{DCECCB84-F9BA-43D5-87BE-67443E8EF086}">
      <p15:sldGuideLst xmlns:p15="http://schemas.microsoft.com/office/powerpoint/2012/main">
        <p15:guide id="1" orient="horz" pos="436">
          <p15:clr>
            <a:srgbClr val="FBAE40"/>
          </p15:clr>
        </p15:guide>
        <p15:guide id="2" pos="3341" userDrawn="1">
          <p15:clr>
            <a:srgbClr val="FBAE40"/>
          </p15:clr>
        </p15:guide>
        <p15:guide id="5" pos="4271" userDrawn="1">
          <p15:clr>
            <a:srgbClr val="9FCC3B"/>
          </p15:clr>
        </p15:guide>
        <p15:guide id="6" pos="7242" userDrawn="1">
          <p15:clr>
            <a:srgbClr val="9FCC3B"/>
          </p15:clr>
        </p15:guide>
        <p15:guide id="7" orient="horz" pos="890" userDrawn="1">
          <p15:clr>
            <a:srgbClr val="9FCC3B"/>
          </p15:clr>
        </p15:guide>
        <p15:guide id="8" orient="horz" pos="3271" userDrawn="1">
          <p15:clr>
            <a:srgbClr val="9FCC3B"/>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xes">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3473580-DCB2-44A8-92DD-089296D6ED28}"/>
              </a:ext>
            </a:extLst>
          </p:cNvPr>
          <p:cNvSpPr>
            <a:spLocks noGrp="1"/>
          </p:cNvSpPr>
          <p:nvPr>
            <p:ph type="body" sz="quarter" idx="14" hasCustomPrompt="1"/>
          </p:nvPr>
        </p:nvSpPr>
        <p:spPr>
          <a:xfrm>
            <a:off x="658813" y="3141663"/>
            <a:ext cx="2268537" cy="2266950"/>
          </a:xfrm>
          <a:prstGeom prst="rect">
            <a:avLst/>
          </a:prstGeom>
          <a:solidFill>
            <a:schemeClr val="accent1"/>
          </a:solidFill>
        </p:spPr>
        <p:txBody>
          <a:bodyPr/>
          <a:lstStyle>
            <a:lvl1pPr marL="0" indent="0">
              <a:buNone/>
              <a:defRPr/>
            </a:lvl1pPr>
          </a:lstStyle>
          <a:p>
            <a:pPr lvl="0"/>
            <a:r>
              <a:rPr lang="en-US"/>
              <a:t> </a:t>
            </a:r>
            <a:endParaRPr lang="en-US" dirty="0"/>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r>
              <a:rPr lang="en-US"/>
              <a:t>Chapter name</a:t>
            </a:r>
            <a:endParaRPr lang="en-US" dirty="0"/>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a:xfrm>
            <a:off x="658813" y="701342"/>
            <a:ext cx="5764847" cy="890921"/>
          </a:xfrm>
        </p:spPr>
        <p:txBody>
          <a:bodyPr/>
          <a:lstStyle>
            <a:lvl1pPr>
              <a:defRPr/>
            </a:lvl1pPr>
          </a:lstStyle>
          <a:p>
            <a:r>
              <a:rPr lang="en-US" dirty="0"/>
              <a:t>Click to edit master title style</a:t>
            </a:r>
          </a:p>
        </p:txBody>
      </p:sp>
      <p:sp>
        <p:nvSpPr>
          <p:cNvPr id="16" name="Textplatzhalter 15">
            <a:extLst>
              <a:ext uri="{FF2B5EF4-FFF2-40B4-BE49-F238E27FC236}">
                <a16:creationId xmlns:a16="http://schemas.microsoft.com/office/drawing/2014/main" id="{69392B6D-F943-495D-8546-5ACFB917087C}"/>
              </a:ext>
            </a:extLst>
          </p:cNvPr>
          <p:cNvSpPr>
            <a:spLocks noGrp="1"/>
          </p:cNvSpPr>
          <p:nvPr>
            <p:ph type="body" sz="quarter" idx="15" hasCustomPrompt="1"/>
          </p:nvPr>
        </p:nvSpPr>
        <p:spPr>
          <a:xfrm>
            <a:off x="803275" y="3141663"/>
            <a:ext cx="2124075" cy="2266950"/>
          </a:xfrm>
          <a:prstGeom prst="rect">
            <a:avLst/>
          </a:pr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endParaRPr lang="en-US" dirty="0"/>
          </a:p>
        </p:txBody>
      </p:sp>
      <p:sp>
        <p:nvSpPr>
          <p:cNvPr id="17" name="Textplatzhalter 8">
            <a:extLst>
              <a:ext uri="{FF2B5EF4-FFF2-40B4-BE49-F238E27FC236}">
                <a16:creationId xmlns:a16="http://schemas.microsoft.com/office/drawing/2014/main" id="{9D3ADCB1-37CD-4560-B33F-F272803F0D7A}"/>
              </a:ext>
            </a:extLst>
          </p:cNvPr>
          <p:cNvSpPr>
            <a:spLocks noGrp="1"/>
          </p:cNvSpPr>
          <p:nvPr>
            <p:ph type="body" sz="quarter" idx="16" hasCustomPrompt="1"/>
          </p:nvPr>
        </p:nvSpPr>
        <p:spPr>
          <a:xfrm>
            <a:off x="3106738" y="3141663"/>
            <a:ext cx="2268537" cy="2266950"/>
          </a:xfrm>
          <a:prstGeom prst="rect">
            <a:avLst/>
          </a:prstGeom>
          <a:solidFill>
            <a:schemeClr val="accent2"/>
          </a:solidFill>
        </p:spPr>
        <p:txBody>
          <a:bodyPr/>
          <a:lstStyle>
            <a:lvl1pPr marL="0" indent="0">
              <a:buNone/>
              <a:defRPr/>
            </a:lvl1pPr>
          </a:lstStyle>
          <a:p>
            <a:pPr lvl="0"/>
            <a:r>
              <a:rPr lang="en-US"/>
              <a:t> </a:t>
            </a:r>
            <a:endParaRPr lang="en-US" dirty="0"/>
          </a:p>
        </p:txBody>
      </p:sp>
      <p:sp>
        <p:nvSpPr>
          <p:cNvPr id="18" name="Textplatzhalter 17">
            <a:extLst>
              <a:ext uri="{FF2B5EF4-FFF2-40B4-BE49-F238E27FC236}">
                <a16:creationId xmlns:a16="http://schemas.microsoft.com/office/drawing/2014/main" id="{B2C49599-1302-4D60-B0C3-2C5C91DEBAB9}"/>
              </a:ext>
            </a:extLst>
          </p:cNvPr>
          <p:cNvSpPr>
            <a:spLocks noGrp="1"/>
          </p:cNvSpPr>
          <p:nvPr>
            <p:ph type="body" sz="quarter" idx="17" hasCustomPrompt="1"/>
          </p:nvPr>
        </p:nvSpPr>
        <p:spPr>
          <a:xfrm>
            <a:off x="3251200" y="3141663"/>
            <a:ext cx="2124075" cy="2266950"/>
          </a:xfrm>
          <a:prstGeom prst="rect">
            <a:avLst/>
          </a:pr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endParaRPr lang="en-US" dirty="0"/>
          </a:p>
        </p:txBody>
      </p:sp>
      <p:sp>
        <p:nvSpPr>
          <p:cNvPr id="19" name="Textplatzhalter 8">
            <a:extLst>
              <a:ext uri="{FF2B5EF4-FFF2-40B4-BE49-F238E27FC236}">
                <a16:creationId xmlns:a16="http://schemas.microsoft.com/office/drawing/2014/main" id="{7FC1F769-4B74-4A40-B7B8-D1A0677E25DE}"/>
              </a:ext>
            </a:extLst>
          </p:cNvPr>
          <p:cNvSpPr>
            <a:spLocks noGrp="1"/>
          </p:cNvSpPr>
          <p:nvPr>
            <p:ph type="body" sz="quarter" idx="18" hasCustomPrompt="1"/>
          </p:nvPr>
        </p:nvSpPr>
        <p:spPr>
          <a:xfrm>
            <a:off x="5550854" y="3141663"/>
            <a:ext cx="2268537" cy="2266950"/>
          </a:xfrm>
          <a:prstGeom prst="rect">
            <a:avLst/>
          </a:prstGeom>
          <a:solidFill>
            <a:schemeClr val="accent3"/>
          </a:solidFill>
        </p:spPr>
        <p:txBody>
          <a:bodyPr/>
          <a:lstStyle>
            <a:lvl1pPr marL="0" indent="0">
              <a:buNone/>
              <a:defRPr/>
            </a:lvl1pPr>
          </a:lstStyle>
          <a:p>
            <a:pPr lvl="0"/>
            <a:r>
              <a:rPr lang="en-US"/>
              <a:t> </a:t>
            </a:r>
            <a:endParaRPr lang="en-US" dirty="0"/>
          </a:p>
        </p:txBody>
      </p:sp>
      <p:sp>
        <p:nvSpPr>
          <p:cNvPr id="20" name="Textplatzhalter 19">
            <a:extLst>
              <a:ext uri="{FF2B5EF4-FFF2-40B4-BE49-F238E27FC236}">
                <a16:creationId xmlns:a16="http://schemas.microsoft.com/office/drawing/2014/main" id="{EC6B1DDF-95B0-434F-999D-F04F1C8880E8}"/>
              </a:ext>
            </a:extLst>
          </p:cNvPr>
          <p:cNvSpPr>
            <a:spLocks noGrp="1"/>
          </p:cNvSpPr>
          <p:nvPr>
            <p:ph type="body" sz="quarter" idx="19" hasCustomPrompt="1"/>
          </p:nvPr>
        </p:nvSpPr>
        <p:spPr>
          <a:xfrm>
            <a:off x="5695316" y="3141663"/>
            <a:ext cx="2124075" cy="2266950"/>
          </a:xfrm>
          <a:prstGeom prst="rect">
            <a:avLst/>
          </a:pr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endParaRPr lang="en-US" dirty="0"/>
          </a:p>
        </p:txBody>
      </p:sp>
      <p:sp>
        <p:nvSpPr>
          <p:cNvPr id="21" name="Textplatzhalter 8">
            <a:extLst>
              <a:ext uri="{FF2B5EF4-FFF2-40B4-BE49-F238E27FC236}">
                <a16:creationId xmlns:a16="http://schemas.microsoft.com/office/drawing/2014/main" id="{5EA95B51-C04E-4E6D-81EF-788423394811}"/>
              </a:ext>
            </a:extLst>
          </p:cNvPr>
          <p:cNvSpPr>
            <a:spLocks noGrp="1"/>
          </p:cNvSpPr>
          <p:nvPr>
            <p:ph type="body" sz="quarter" idx="20" hasCustomPrompt="1"/>
          </p:nvPr>
        </p:nvSpPr>
        <p:spPr>
          <a:xfrm>
            <a:off x="8004175" y="3141663"/>
            <a:ext cx="2268537" cy="2266950"/>
          </a:xfrm>
          <a:prstGeom prst="rect">
            <a:avLst/>
          </a:prstGeom>
          <a:solidFill>
            <a:schemeClr val="accent4"/>
          </a:solidFill>
        </p:spPr>
        <p:txBody>
          <a:bodyPr/>
          <a:lstStyle>
            <a:lvl1pPr marL="0" indent="0">
              <a:buNone/>
              <a:defRPr/>
            </a:lvl1pPr>
          </a:lstStyle>
          <a:p>
            <a:pPr lvl="0"/>
            <a:r>
              <a:rPr lang="en-US"/>
              <a:t> </a:t>
            </a:r>
            <a:endParaRPr lang="en-US" dirty="0"/>
          </a:p>
        </p:txBody>
      </p:sp>
      <p:sp>
        <p:nvSpPr>
          <p:cNvPr id="22" name="Textplatzhalter 21">
            <a:extLst>
              <a:ext uri="{FF2B5EF4-FFF2-40B4-BE49-F238E27FC236}">
                <a16:creationId xmlns:a16="http://schemas.microsoft.com/office/drawing/2014/main" id="{94FFB5B0-B7B5-47D6-B645-07EFF3E39A77}"/>
              </a:ext>
            </a:extLst>
          </p:cNvPr>
          <p:cNvSpPr>
            <a:spLocks noGrp="1"/>
          </p:cNvSpPr>
          <p:nvPr>
            <p:ph type="body" sz="quarter" idx="21" hasCustomPrompt="1"/>
          </p:nvPr>
        </p:nvSpPr>
        <p:spPr>
          <a:xfrm>
            <a:off x="8148637" y="3141663"/>
            <a:ext cx="2124075" cy="2266950"/>
          </a:xfrm>
          <a:prstGeom prst="rect">
            <a:avLst/>
          </a:pr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endParaRPr lang="en-US" dirty="0"/>
          </a:p>
        </p:txBody>
      </p:sp>
      <p:sp>
        <p:nvSpPr>
          <p:cNvPr id="15" name="Textplatzhalter 10">
            <a:extLst>
              <a:ext uri="{FF2B5EF4-FFF2-40B4-BE49-F238E27FC236}">
                <a16:creationId xmlns:a16="http://schemas.microsoft.com/office/drawing/2014/main" id="{82C1ABC3-4B9D-4D75-9281-7E5DEC94BCA8}"/>
              </a:ext>
            </a:extLst>
          </p:cNvPr>
          <p:cNvSpPr>
            <a:spLocks noGrp="1"/>
          </p:cNvSpPr>
          <p:nvPr>
            <p:ph type="body" sz="quarter" idx="22" hasCustomPrompt="1"/>
          </p:nvPr>
        </p:nvSpPr>
        <p:spPr>
          <a:xfrm>
            <a:off x="658814" y="2420939"/>
            <a:ext cx="9613900" cy="611019"/>
          </a:xfrm>
        </p:spPr>
        <p:txBody>
          <a:bodyPr/>
          <a:lstStyle>
            <a:lvl1pPr marL="0" indent="0">
              <a:lnSpc>
                <a:spcPts val="2000"/>
              </a:lnSpc>
              <a:spcBef>
                <a:spcPts val="1000"/>
              </a:spcBef>
              <a:buNone/>
              <a:defRPr sz="1600"/>
            </a:lvl1pPr>
            <a:lvl2pPr marL="0" indent="0">
              <a:lnSpc>
                <a:spcPts val="2000"/>
              </a:lnSpc>
              <a:spcBef>
                <a:spcPts val="1000"/>
              </a:spcBef>
              <a:buNone/>
              <a:defRPr sz="1600"/>
            </a:lvl2pPr>
            <a:lvl3pPr marL="540000" indent="-270000">
              <a:lnSpc>
                <a:spcPts val="2000"/>
              </a:lnSpc>
              <a:spcBef>
                <a:spcPts val="1000"/>
              </a:spcBef>
              <a:defRPr sz="1600"/>
            </a:lvl3pPr>
            <a:lvl4pPr marL="810000" indent="-270000">
              <a:lnSpc>
                <a:spcPts val="2000"/>
              </a:lnSpc>
              <a:spcBef>
                <a:spcPts val="1000"/>
              </a:spcBef>
              <a:defRPr sz="1600"/>
            </a:lvl4pPr>
            <a:lvl5pPr marL="1080000" indent="-270000">
              <a:lnSpc>
                <a:spcPts val="2000"/>
              </a:lnSpc>
              <a:spcBef>
                <a:spcPts val="1000"/>
              </a:spcBef>
              <a:defRPr sz="1600"/>
            </a:lvl5pPr>
          </a:lstStyle>
          <a:p>
            <a:pPr lvl="0"/>
            <a:r>
              <a:rPr lang="en-US" dirty="0"/>
              <a:t>Text</a:t>
            </a:r>
          </a:p>
        </p:txBody>
      </p:sp>
      <p:sp>
        <p:nvSpPr>
          <p:cNvPr id="23" name="Textplatzhalter 10">
            <a:extLst>
              <a:ext uri="{FF2B5EF4-FFF2-40B4-BE49-F238E27FC236}">
                <a16:creationId xmlns:a16="http://schemas.microsoft.com/office/drawing/2014/main" id="{39DD9D1E-FA01-4A84-A65F-FC88287C12A7}"/>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a:t>*Source here</a:t>
            </a:r>
            <a:endParaRPr lang="en-US" dirty="0"/>
          </a:p>
        </p:txBody>
      </p:sp>
    </p:spTree>
    <p:extLst>
      <p:ext uri="{BB962C8B-B14F-4D97-AF65-F5344CB8AC3E}">
        <p14:creationId xmlns:p14="http://schemas.microsoft.com/office/powerpoint/2010/main" val="3918115463"/>
      </p:ext>
    </p:extLst>
  </p:cSld>
  <p:clrMapOvr>
    <a:masterClrMapping/>
  </p:clrMapOvr>
  <p:extLst>
    <p:ext uri="{DCECCB84-F9BA-43D5-87BE-67443E8EF086}">
      <p15:sldGuideLst xmlns:p15="http://schemas.microsoft.com/office/powerpoint/2012/main">
        <p15:guide id="1" orient="horz" pos="436">
          <p15:clr>
            <a:srgbClr val="FBAE40"/>
          </p15:clr>
        </p15:guide>
        <p15:guide id="6" pos="7242" userDrawn="1">
          <p15:clr>
            <a:srgbClr val="FBAE40"/>
          </p15:clr>
        </p15:guide>
        <p15:guide id="8" orient="horz" pos="1979" userDrawn="1">
          <p15:clr>
            <a:srgbClr val="9FCC3B"/>
          </p15:clr>
        </p15:guide>
        <p15:guide id="9" orient="horz" pos="3407" userDrawn="1">
          <p15:clr>
            <a:srgbClr val="9FCC3B"/>
          </p15:clr>
        </p15:guide>
        <p15:guide id="10" pos="1844" userDrawn="1">
          <p15:clr>
            <a:srgbClr val="9FCC3B"/>
          </p15:clr>
        </p15:guide>
        <p15:guide id="11" pos="1958" userDrawn="1">
          <p15:clr>
            <a:srgbClr val="9FCC3B"/>
          </p15:clr>
        </p15:guide>
        <p15:guide id="14" pos="3386" userDrawn="1">
          <p15:clr>
            <a:srgbClr val="9FCC3B"/>
          </p15:clr>
        </p15:guide>
        <p15:guide id="15" pos="3500" userDrawn="1">
          <p15:clr>
            <a:srgbClr val="9FCC3B"/>
          </p15:clr>
        </p15:guide>
        <p15:guide id="16" pos="4929" userDrawn="1">
          <p15:clr>
            <a:srgbClr val="9FCC3B"/>
          </p15:clr>
        </p15:guide>
        <p15:guide id="17" pos="5042" userDrawn="1">
          <p15:clr>
            <a:srgbClr val="9FCC3B"/>
          </p15:clr>
        </p15:guide>
        <p15:guide id="18" pos="647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oxes">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3473580-DCB2-44A8-92DD-089296D6ED28}"/>
              </a:ext>
            </a:extLst>
          </p:cNvPr>
          <p:cNvSpPr>
            <a:spLocks noGrp="1"/>
          </p:cNvSpPr>
          <p:nvPr>
            <p:ph type="body" sz="quarter" idx="14" hasCustomPrompt="1"/>
          </p:nvPr>
        </p:nvSpPr>
        <p:spPr>
          <a:xfrm>
            <a:off x="658814" y="3141662"/>
            <a:ext cx="1908000" cy="2825999"/>
          </a:xfrm>
          <a:prstGeom prst="rect">
            <a:avLst/>
          </a:prstGeom>
          <a:solidFill>
            <a:schemeClr val="accent1"/>
          </a:solidFill>
        </p:spPr>
        <p:txBody>
          <a:bodyPr/>
          <a:lstStyle>
            <a:lvl1pPr marL="0" indent="0">
              <a:buNone/>
              <a:defRPr/>
            </a:lvl1pPr>
          </a:lstStyle>
          <a:p>
            <a:pPr lvl="0"/>
            <a:r>
              <a:rPr lang="en-US" dirty="0"/>
              <a:t> </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r>
              <a:rPr lang="en-US"/>
              <a:t>Chapter name</a:t>
            </a:r>
            <a:endParaRPr lang="en-US" dirty="0"/>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a:xfrm>
            <a:off x="658813" y="701342"/>
            <a:ext cx="5764847" cy="890921"/>
          </a:xfrm>
        </p:spPr>
        <p:txBody>
          <a:bodyPr/>
          <a:lstStyle>
            <a:lvl1pPr>
              <a:defRPr/>
            </a:lvl1pPr>
          </a:lstStyle>
          <a:p>
            <a:r>
              <a:rPr lang="en-US" dirty="0"/>
              <a:t>Click to edit master title style</a:t>
            </a:r>
          </a:p>
        </p:txBody>
      </p:sp>
      <p:sp>
        <p:nvSpPr>
          <p:cNvPr id="16" name="Textplatzhalter 15">
            <a:extLst>
              <a:ext uri="{FF2B5EF4-FFF2-40B4-BE49-F238E27FC236}">
                <a16:creationId xmlns:a16="http://schemas.microsoft.com/office/drawing/2014/main" id="{69392B6D-F943-495D-8546-5ACFB917087C}"/>
              </a:ext>
            </a:extLst>
          </p:cNvPr>
          <p:cNvSpPr>
            <a:spLocks noGrp="1"/>
          </p:cNvSpPr>
          <p:nvPr>
            <p:ph type="body" sz="quarter" idx="15" hasCustomPrompt="1"/>
          </p:nvPr>
        </p:nvSpPr>
        <p:spPr>
          <a:xfrm>
            <a:off x="803275" y="3141663"/>
            <a:ext cx="1800000" cy="2826000"/>
          </a:xfrm>
          <a:prstGeom prst="rect">
            <a:avLst/>
          </a:pr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dirty="0"/>
              <a:t>Title</a:t>
            </a:r>
          </a:p>
          <a:p>
            <a:pPr lvl="1"/>
            <a:r>
              <a:rPr lang="en-US" dirty="0"/>
              <a:t>Text</a:t>
            </a:r>
          </a:p>
        </p:txBody>
      </p:sp>
      <p:sp>
        <p:nvSpPr>
          <p:cNvPr id="17" name="Textplatzhalter 8">
            <a:extLst>
              <a:ext uri="{FF2B5EF4-FFF2-40B4-BE49-F238E27FC236}">
                <a16:creationId xmlns:a16="http://schemas.microsoft.com/office/drawing/2014/main" id="{9D3ADCB1-37CD-4560-B33F-F272803F0D7A}"/>
              </a:ext>
            </a:extLst>
          </p:cNvPr>
          <p:cNvSpPr>
            <a:spLocks noGrp="1"/>
          </p:cNvSpPr>
          <p:nvPr>
            <p:ph type="body" sz="quarter" idx="16" hasCustomPrompt="1"/>
          </p:nvPr>
        </p:nvSpPr>
        <p:spPr>
          <a:xfrm>
            <a:off x="2759325" y="3141662"/>
            <a:ext cx="1908000" cy="2825998"/>
          </a:xfrm>
          <a:prstGeom prst="rect">
            <a:avLst/>
          </a:prstGeom>
          <a:solidFill>
            <a:schemeClr val="accent2"/>
          </a:solidFill>
        </p:spPr>
        <p:txBody>
          <a:bodyPr/>
          <a:lstStyle>
            <a:lvl1pPr marL="0" indent="0">
              <a:buNone/>
              <a:defRPr/>
            </a:lvl1pPr>
          </a:lstStyle>
          <a:p>
            <a:pPr lvl="0"/>
            <a:r>
              <a:rPr lang="en-US"/>
              <a:t> </a:t>
            </a:r>
            <a:endParaRPr lang="en-US" dirty="0"/>
          </a:p>
        </p:txBody>
      </p:sp>
      <p:sp>
        <p:nvSpPr>
          <p:cNvPr id="18" name="Textplatzhalter 17">
            <a:extLst>
              <a:ext uri="{FF2B5EF4-FFF2-40B4-BE49-F238E27FC236}">
                <a16:creationId xmlns:a16="http://schemas.microsoft.com/office/drawing/2014/main" id="{B2C49599-1302-4D60-B0C3-2C5C91DEBAB9}"/>
              </a:ext>
            </a:extLst>
          </p:cNvPr>
          <p:cNvSpPr>
            <a:spLocks noGrp="1"/>
          </p:cNvSpPr>
          <p:nvPr>
            <p:ph type="body" sz="quarter" idx="17" hasCustomPrompt="1"/>
          </p:nvPr>
        </p:nvSpPr>
        <p:spPr>
          <a:xfrm>
            <a:off x="2957746" y="3141662"/>
            <a:ext cx="1800000" cy="2825998"/>
          </a:xfrm>
          <a:prstGeom prst="rect">
            <a:avLst/>
          </a:pr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dirty="0"/>
              <a:t>Title</a:t>
            </a:r>
          </a:p>
          <a:p>
            <a:pPr lvl="1"/>
            <a:r>
              <a:rPr lang="en-US" dirty="0"/>
              <a:t>Text</a:t>
            </a:r>
          </a:p>
        </p:txBody>
      </p:sp>
      <p:sp>
        <p:nvSpPr>
          <p:cNvPr id="15" name="Textplatzhalter 10">
            <a:extLst>
              <a:ext uri="{FF2B5EF4-FFF2-40B4-BE49-F238E27FC236}">
                <a16:creationId xmlns:a16="http://schemas.microsoft.com/office/drawing/2014/main" id="{82C1ABC3-4B9D-4D75-9281-7E5DEC94BCA8}"/>
              </a:ext>
            </a:extLst>
          </p:cNvPr>
          <p:cNvSpPr>
            <a:spLocks noGrp="1"/>
          </p:cNvSpPr>
          <p:nvPr>
            <p:ph type="body" sz="quarter" idx="22" hasCustomPrompt="1"/>
          </p:nvPr>
        </p:nvSpPr>
        <p:spPr>
          <a:xfrm>
            <a:off x="658814" y="2420939"/>
            <a:ext cx="9613900" cy="611019"/>
          </a:xfrm>
        </p:spPr>
        <p:txBody>
          <a:bodyPr/>
          <a:lstStyle>
            <a:lvl1pPr marL="0" indent="0">
              <a:lnSpc>
                <a:spcPts val="2000"/>
              </a:lnSpc>
              <a:spcBef>
                <a:spcPts val="1000"/>
              </a:spcBef>
              <a:buNone/>
              <a:defRPr sz="1600"/>
            </a:lvl1pPr>
            <a:lvl2pPr marL="270000" indent="-270000">
              <a:lnSpc>
                <a:spcPts val="2000"/>
              </a:lnSpc>
              <a:spcBef>
                <a:spcPts val="1000"/>
              </a:spcBef>
              <a:defRPr sz="1600"/>
            </a:lvl2pPr>
            <a:lvl3pPr marL="540000" indent="-270000">
              <a:lnSpc>
                <a:spcPts val="2000"/>
              </a:lnSpc>
              <a:spcBef>
                <a:spcPts val="1000"/>
              </a:spcBef>
              <a:defRPr sz="1600"/>
            </a:lvl3pPr>
            <a:lvl4pPr marL="810000" indent="-270000">
              <a:lnSpc>
                <a:spcPts val="2000"/>
              </a:lnSpc>
              <a:spcBef>
                <a:spcPts val="1000"/>
              </a:spcBef>
              <a:defRPr sz="1600"/>
            </a:lvl4pPr>
            <a:lvl5pPr marL="1080000" indent="-270000">
              <a:lnSpc>
                <a:spcPts val="2000"/>
              </a:lnSpc>
              <a:spcBef>
                <a:spcPts val="1000"/>
              </a:spcBef>
              <a:defRPr sz="1600"/>
            </a:lvl5pPr>
          </a:lstStyle>
          <a:p>
            <a:pPr lvl="0"/>
            <a:r>
              <a:rPr lang="en-US" dirty="0"/>
              <a:t>Text</a:t>
            </a:r>
          </a:p>
        </p:txBody>
      </p:sp>
      <p:sp>
        <p:nvSpPr>
          <p:cNvPr id="23" name="Textplatzhalter 10">
            <a:extLst>
              <a:ext uri="{FF2B5EF4-FFF2-40B4-BE49-F238E27FC236}">
                <a16:creationId xmlns:a16="http://schemas.microsoft.com/office/drawing/2014/main" id="{39DD9D1E-FA01-4A84-A65F-FC88287C12A7}"/>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here</a:t>
            </a:r>
          </a:p>
        </p:txBody>
      </p:sp>
      <p:sp>
        <p:nvSpPr>
          <p:cNvPr id="4" name="Textplatzhalter 8">
            <a:extLst>
              <a:ext uri="{FF2B5EF4-FFF2-40B4-BE49-F238E27FC236}">
                <a16:creationId xmlns:a16="http://schemas.microsoft.com/office/drawing/2014/main" id="{0F82957C-E993-E064-A460-4A969FFDFA0B}"/>
              </a:ext>
            </a:extLst>
          </p:cNvPr>
          <p:cNvSpPr>
            <a:spLocks noGrp="1"/>
          </p:cNvSpPr>
          <p:nvPr>
            <p:ph type="body" sz="quarter" idx="23" hasCustomPrompt="1"/>
          </p:nvPr>
        </p:nvSpPr>
        <p:spPr>
          <a:xfrm>
            <a:off x="4947218" y="3167649"/>
            <a:ext cx="1908000" cy="2825998"/>
          </a:xfrm>
          <a:prstGeom prst="rect">
            <a:avLst/>
          </a:prstGeom>
          <a:solidFill>
            <a:schemeClr val="accent3"/>
          </a:solidFill>
        </p:spPr>
        <p:txBody>
          <a:bodyPr/>
          <a:lstStyle>
            <a:lvl1pPr marL="0" indent="0">
              <a:buNone/>
              <a:defRPr/>
            </a:lvl1pPr>
          </a:lstStyle>
          <a:p>
            <a:pPr lvl="0"/>
            <a:r>
              <a:rPr lang="en-US"/>
              <a:t> </a:t>
            </a:r>
            <a:endParaRPr lang="en-US" dirty="0"/>
          </a:p>
        </p:txBody>
      </p:sp>
      <p:sp>
        <p:nvSpPr>
          <p:cNvPr id="8" name="Textplatzhalter 17">
            <a:extLst>
              <a:ext uri="{FF2B5EF4-FFF2-40B4-BE49-F238E27FC236}">
                <a16:creationId xmlns:a16="http://schemas.microsoft.com/office/drawing/2014/main" id="{E71FD7FA-7C61-15A8-4813-B73A5DE4FB33}"/>
              </a:ext>
            </a:extLst>
          </p:cNvPr>
          <p:cNvSpPr>
            <a:spLocks noGrp="1"/>
          </p:cNvSpPr>
          <p:nvPr>
            <p:ph type="body" sz="quarter" idx="24" hasCustomPrompt="1"/>
          </p:nvPr>
        </p:nvSpPr>
        <p:spPr>
          <a:xfrm>
            <a:off x="5145639" y="3167649"/>
            <a:ext cx="1800000" cy="2825998"/>
          </a:xfrm>
          <a:prstGeom prst="rect">
            <a:avLst/>
          </a:pr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dirty="0"/>
              <a:t>Title</a:t>
            </a:r>
          </a:p>
          <a:p>
            <a:pPr lvl="1"/>
            <a:r>
              <a:rPr lang="en-US" dirty="0"/>
              <a:t>Text</a:t>
            </a:r>
          </a:p>
        </p:txBody>
      </p:sp>
      <p:sp>
        <p:nvSpPr>
          <p:cNvPr id="10" name="Textplatzhalter 8">
            <a:extLst>
              <a:ext uri="{FF2B5EF4-FFF2-40B4-BE49-F238E27FC236}">
                <a16:creationId xmlns:a16="http://schemas.microsoft.com/office/drawing/2014/main" id="{4B2CF42C-DBB4-2B8A-9E2D-07AA0CE038A9}"/>
              </a:ext>
            </a:extLst>
          </p:cNvPr>
          <p:cNvSpPr>
            <a:spLocks noGrp="1"/>
          </p:cNvSpPr>
          <p:nvPr>
            <p:ph type="body" sz="quarter" idx="25" hasCustomPrompt="1"/>
          </p:nvPr>
        </p:nvSpPr>
        <p:spPr>
          <a:xfrm>
            <a:off x="7128475" y="3167649"/>
            <a:ext cx="1908000" cy="2825998"/>
          </a:xfrm>
          <a:prstGeom prst="rect">
            <a:avLst/>
          </a:prstGeom>
          <a:solidFill>
            <a:schemeClr val="accent4"/>
          </a:solidFill>
        </p:spPr>
        <p:txBody>
          <a:bodyPr/>
          <a:lstStyle>
            <a:lvl1pPr marL="0" indent="0">
              <a:buNone/>
              <a:defRPr/>
            </a:lvl1pPr>
          </a:lstStyle>
          <a:p>
            <a:pPr lvl="0"/>
            <a:r>
              <a:rPr lang="en-US"/>
              <a:t> </a:t>
            </a:r>
            <a:endParaRPr lang="en-US" dirty="0"/>
          </a:p>
        </p:txBody>
      </p:sp>
      <p:sp>
        <p:nvSpPr>
          <p:cNvPr id="11" name="Textplatzhalter 17">
            <a:extLst>
              <a:ext uri="{FF2B5EF4-FFF2-40B4-BE49-F238E27FC236}">
                <a16:creationId xmlns:a16="http://schemas.microsoft.com/office/drawing/2014/main" id="{D79093B9-9D5C-176F-9C0D-CEBF77C4E9D3}"/>
              </a:ext>
            </a:extLst>
          </p:cNvPr>
          <p:cNvSpPr>
            <a:spLocks noGrp="1"/>
          </p:cNvSpPr>
          <p:nvPr>
            <p:ph type="body" sz="quarter" idx="26" hasCustomPrompt="1"/>
          </p:nvPr>
        </p:nvSpPr>
        <p:spPr>
          <a:xfrm>
            <a:off x="7326896" y="3167649"/>
            <a:ext cx="1800000" cy="2825998"/>
          </a:xfrm>
          <a:prstGeom prst="rect">
            <a:avLst/>
          </a:pr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dirty="0"/>
              <a:t>Title</a:t>
            </a:r>
          </a:p>
          <a:p>
            <a:pPr lvl="1"/>
            <a:r>
              <a:rPr lang="en-US" dirty="0"/>
              <a:t>Text</a:t>
            </a:r>
          </a:p>
        </p:txBody>
      </p:sp>
      <p:sp>
        <p:nvSpPr>
          <p:cNvPr id="12" name="Textplatzhalter 8">
            <a:extLst>
              <a:ext uri="{FF2B5EF4-FFF2-40B4-BE49-F238E27FC236}">
                <a16:creationId xmlns:a16="http://schemas.microsoft.com/office/drawing/2014/main" id="{5CCB109B-D1EF-FCCF-06CF-01B927DF8CEB}"/>
              </a:ext>
            </a:extLst>
          </p:cNvPr>
          <p:cNvSpPr>
            <a:spLocks noGrp="1"/>
          </p:cNvSpPr>
          <p:nvPr>
            <p:ph type="body" sz="quarter" idx="27" hasCustomPrompt="1"/>
          </p:nvPr>
        </p:nvSpPr>
        <p:spPr>
          <a:xfrm>
            <a:off x="9330762" y="3167649"/>
            <a:ext cx="1908000" cy="2825998"/>
          </a:xfrm>
          <a:prstGeom prst="rect">
            <a:avLst/>
          </a:prstGeom>
          <a:solidFill>
            <a:schemeClr val="accent5"/>
          </a:solidFill>
        </p:spPr>
        <p:txBody>
          <a:bodyPr/>
          <a:lstStyle>
            <a:lvl1pPr marL="0" indent="0">
              <a:buNone/>
              <a:defRPr/>
            </a:lvl1pPr>
          </a:lstStyle>
          <a:p>
            <a:pPr lvl="0"/>
            <a:r>
              <a:rPr lang="en-US"/>
              <a:t> </a:t>
            </a:r>
            <a:endParaRPr lang="en-US" dirty="0"/>
          </a:p>
        </p:txBody>
      </p:sp>
      <p:sp>
        <p:nvSpPr>
          <p:cNvPr id="13" name="Textplatzhalter 17">
            <a:extLst>
              <a:ext uri="{FF2B5EF4-FFF2-40B4-BE49-F238E27FC236}">
                <a16:creationId xmlns:a16="http://schemas.microsoft.com/office/drawing/2014/main" id="{EB404D00-6263-C579-74C4-C148700BD330}"/>
              </a:ext>
            </a:extLst>
          </p:cNvPr>
          <p:cNvSpPr>
            <a:spLocks noGrp="1"/>
          </p:cNvSpPr>
          <p:nvPr>
            <p:ph type="body" sz="quarter" idx="28" hasCustomPrompt="1"/>
          </p:nvPr>
        </p:nvSpPr>
        <p:spPr>
          <a:xfrm>
            <a:off x="9529183" y="3167649"/>
            <a:ext cx="1800000" cy="2825998"/>
          </a:xfrm>
          <a:prstGeom prst="rect">
            <a:avLst/>
          </a:pr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dirty="0"/>
              <a:t>Title</a:t>
            </a:r>
          </a:p>
          <a:p>
            <a:pPr lvl="1"/>
            <a:r>
              <a:rPr lang="en-US" dirty="0"/>
              <a:t>Text</a:t>
            </a:r>
          </a:p>
        </p:txBody>
      </p:sp>
    </p:spTree>
    <p:extLst>
      <p:ext uri="{BB962C8B-B14F-4D97-AF65-F5344CB8AC3E}">
        <p14:creationId xmlns:p14="http://schemas.microsoft.com/office/powerpoint/2010/main" val="3648574058"/>
      </p:ext>
    </p:extLst>
  </p:cSld>
  <p:clrMapOvr>
    <a:masterClrMapping/>
  </p:clrMapOvr>
  <p:extLst>
    <p:ext uri="{DCECCB84-F9BA-43D5-87BE-67443E8EF086}">
      <p15:sldGuideLst xmlns:p15="http://schemas.microsoft.com/office/powerpoint/2012/main">
        <p15:guide id="1" orient="horz" pos="436">
          <p15:clr>
            <a:srgbClr val="FBAE40"/>
          </p15:clr>
        </p15:guide>
        <p15:guide id="6" pos="7242">
          <p15:clr>
            <a:srgbClr val="FBAE40"/>
          </p15:clr>
        </p15:guide>
        <p15:guide id="7" orient="horz" pos="777">
          <p15:clr>
            <a:srgbClr val="9FCC3B"/>
          </p15:clr>
        </p15:guide>
        <p15:guide id="8" orient="horz" pos="1979">
          <p15:clr>
            <a:srgbClr val="9FCC3B"/>
          </p15:clr>
        </p15:guide>
        <p15:guide id="9" orient="horz" pos="3407">
          <p15:clr>
            <a:srgbClr val="9FCC3B"/>
          </p15:clr>
        </p15:guide>
        <p15:guide id="10" pos="1844">
          <p15:clr>
            <a:srgbClr val="9FCC3B"/>
          </p15:clr>
        </p15:guide>
        <p15:guide id="11" pos="1958">
          <p15:clr>
            <a:srgbClr val="9FCC3B"/>
          </p15:clr>
        </p15:guide>
        <p15:guide id="14" pos="3386">
          <p15:clr>
            <a:srgbClr val="9FCC3B"/>
          </p15:clr>
        </p15:guide>
        <p15:guide id="15" pos="3500">
          <p15:clr>
            <a:srgbClr val="9FCC3B"/>
          </p15:clr>
        </p15:guide>
        <p15:guide id="16" pos="4929">
          <p15:clr>
            <a:srgbClr val="9FCC3B"/>
          </p15:clr>
        </p15:guide>
        <p15:guide id="17" pos="5042">
          <p15:clr>
            <a:srgbClr val="9FCC3B"/>
          </p15:clr>
        </p15:guide>
        <p15:guide id="18" pos="64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3" y="701342"/>
            <a:ext cx="4637087" cy="890921"/>
          </a:xfrm>
        </p:spPr>
        <p:txBody>
          <a:bodyPr/>
          <a:lstStyle>
            <a:lvl1pPr>
              <a:defRPr/>
            </a:lvl1pPr>
          </a:lstStyle>
          <a:p>
            <a:r>
              <a:rPr lang="en-US"/>
              <a:t>Title</a:t>
            </a:r>
            <a:endParaRPr lang="en-US" dirty="0"/>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r>
              <a:rPr lang="en-US"/>
              <a:t>Chapter name</a:t>
            </a:r>
            <a:endParaRPr lang="en-US" dirty="0"/>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8" name="Diagrammplatzhalter 7">
            <a:extLst>
              <a:ext uri="{FF2B5EF4-FFF2-40B4-BE49-F238E27FC236}">
                <a16:creationId xmlns:a16="http://schemas.microsoft.com/office/drawing/2014/main" id="{824B683F-D51E-4FA5-9DE0-473BFB6D96AB}"/>
              </a:ext>
            </a:extLst>
          </p:cNvPr>
          <p:cNvSpPr>
            <a:spLocks noGrp="1"/>
          </p:cNvSpPr>
          <p:nvPr>
            <p:ph type="chart" sz="quarter" idx="14"/>
          </p:nvPr>
        </p:nvSpPr>
        <p:spPr>
          <a:xfrm>
            <a:off x="6311900" y="1268413"/>
            <a:ext cx="5201443" cy="4860925"/>
          </a:xfrm>
        </p:spPr>
        <p:txBody>
          <a:bodyPr/>
          <a:lstStyle/>
          <a:p>
            <a:r>
              <a:rPr lang="en-US"/>
              <a:t>Click icon to add chart</a:t>
            </a:r>
            <a:endParaRPr lang="en-US" dirty="0"/>
          </a:p>
        </p:txBody>
      </p:sp>
      <p:sp>
        <p:nvSpPr>
          <p:cNvPr id="10" name="Textplatzhalter 10">
            <a:extLst>
              <a:ext uri="{FF2B5EF4-FFF2-40B4-BE49-F238E27FC236}">
                <a16:creationId xmlns:a16="http://schemas.microsoft.com/office/drawing/2014/main" id="{9FCA3278-2006-459E-8598-C2C7A48C03A0}"/>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70000" indent="-270000">
              <a:lnSpc>
                <a:spcPts val="2000"/>
              </a:lnSpc>
              <a:spcBef>
                <a:spcPts val="1000"/>
              </a:spcBef>
              <a:defRPr sz="1600"/>
            </a:lvl2pPr>
            <a:lvl3pPr marL="540000" indent="-270000">
              <a:lnSpc>
                <a:spcPts val="2000"/>
              </a:lnSpc>
              <a:spcBef>
                <a:spcPts val="1000"/>
              </a:spcBef>
              <a:defRPr sz="1600"/>
            </a:lvl3pPr>
            <a:lvl4pPr marL="810000" indent="-270000">
              <a:lnSpc>
                <a:spcPts val="2000"/>
              </a:lnSpc>
              <a:spcBef>
                <a:spcPts val="1000"/>
              </a:spcBef>
              <a:defRPr sz="1600"/>
            </a:lvl4pPr>
            <a:lvl5pPr marL="1080000" indent="-270000">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endParaRPr lang="en-US" dirty="0"/>
          </a:p>
        </p:txBody>
      </p:sp>
      <p:sp>
        <p:nvSpPr>
          <p:cNvPr id="11" name="Textplatzhalter 10">
            <a:extLst>
              <a:ext uri="{FF2B5EF4-FFF2-40B4-BE49-F238E27FC236}">
                <a16:creationId xmlns:a16="http://schemas.microsoft.com/office/drawing/2014/main" id="{BC0DF96A-D320-427E-95FC-1AB7FCA4A839}"/>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here</a:t>
            </a:r>
          </a:p>
        </p:txBody>
      </p:sp>
    </p:spTree>
    <p:extLst>
      <p:ext uri="{BB962C8B-B14F-4D97-AF65-F5344CB8AC3E}">
        <p14:creationId xmlns:p14="http://schemas.microsoft.com/office/powerpoint/2010/main" val="3762447051"/>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3" y="701342"/>
            <a:ext cx="5437187" cy="890921"/>
          </a:xfrm>
        </p:spPr>
        <p:txBody>
          <a:bodyPr/>
          <a:lstStyle>
            <a:lvl1pPr>
              <a:defRPr/>
            </a:lvl1pPr>
          </a:lstStyle>
          <a:p>
            <a:r>
              <a:rPr lang="en-US" dirty="0"/>
              <a:t>Lorem ipsum dolor sit </a:t>
            </a:r>
            <a:r>
              <a:rPr lang="en-US" dirty="0" err="1"/>
              <a:t>amet</a:t>
            </a:r>
            <a:endParaRPr lang="en-US" dirty="0"/>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r>
              <a:rPr lang="en-US"/>
              <a:t>Chapter name</a:t>
            </a:r>
            <a:endParaRPr lang="en-US" dirty="0"/>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420524" y="1108000"/>
            <a:ext cx="5400000" cy="5400000"/>
          </a:xfrm>
          <a:prstGeom prst="ellipse">
            <a:avLst/>
          </a:prstGeom>
          <a:solidFill>
            <a:schemeClr val="bg2"/>
          </a:solidFill>
        </p:spPr>
        <p:txBody>
          <a:bodyPr/>
          <a:lstStyle>
            <a:lvl1pPr marL="0" indent="0" algn="ctr">
              <a:buNone/>
              <a:defRPr/>
            </a:lvl1pPr>
          </a:lstStyle>
          <a:p>
            <a:r>
              <a:rPr lang="en-US" dirty="0"/>
              <a:t>Picture</a:t>
            </a:r>
          </a:p>
        </p:txBody>
      </p:sp>
      <p:sp>
        <p:nvSpPr>
          <p:cNvPr id="9" name="Textplatzhalter 10">
            <a:extLst>
              <a:ext uri="{FF2B5EF4-FFF2-40B4-BE49-F238E27FC236}">
                <a16:creationId xmlns:a16="http://schemas.microsoft.com/office/drawing/2014/main" id="{6D53EB26-6F32-4016-B52F-945CB5EB2B4A}"/>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70000" indent="-270000">
              <a:lnSpc>
                <a:spcPts val="2000"/>
              </a:lnSpc>
              <a:spcBef>
                <a:spcPts val="1000"/>
              </a:spcBef>
              <a:defRPr sz="1600"/>
            </a:lvl2pPr>
            <a:lvl3pPr marL="540000" indent="-270000">
              <a:lnSpc>
                <a:spcPts val="2000"/>
              </a:lnSpc>
              <a:spcBef>
                <a:spcPts val="1000"/>
              </a:spcBef>
              <a:defRPr sz="1600"/>
            </a:lvl3pPr>
            <a:lvl4pPr marL="810000" indent="-270000">
              <a:lnSpc>
                <a:spcPts val="2000"/>
              </a:lnSpc>
              <a:spcBef>
                <a:spcPts val="1000"/>
              </a:spcBef>
              <a:defRPr sz="1600"/>
            </a:lvl4pPr>
            <a:lvl5pPr marL="1080000" indent="-270000">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endParaRPr lang="en-US" dirty="0"/>
          </a:p>
        </p:txBody>
      </p:sp>
      <p:sp>
        <p:nvSpPr>
          <p:cNvPr id="10" name="Textplatzhalter 10">
            <a:extLst>
              <a:ext uri="{FF2B5EF4-FFF2-40B4-BE49-F238E27FC236}">
                <a16:creationId xmlns:a16="http://schemas.microsoft.com/office/drawing/2014/main" id="{A573F957-E9B5-4845-9AFA-811069DF8300}"/>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a:t>*Source here</a:t>
            </a:r>
            <a:endParaRPr lang="en-US" dirty="0"/>
          </a:p>
        </p:txBody>
      </p:sp>
    </p:spTree>
    <p:extLst>
      <p:ext uri="{BB962C8B-B14F-4D97-AF65-F5344CB8AC3E}">
        <p14:creationId xmlns:p14="http://schemas.microsoft.com/office/powerpoint/2010/main" val="3671989745"/>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3" y="701342"/>
            <a:ext cx="4637087" cy="890921"/>
          </a:xfrm>
        </p:spPr>
        <p:txBody>
          <a:bodyPr/>
          <a:lstStyle>
            <a:lvl1pPr>
              <a:defRPr/>
            </a:lvl1pPr>
          </a:lstStyle>
          <a:p>
            <a:r>
              <a:rPr lang="en-US"/>
              <a:t>Title</a:t>
            </a:r>
            <a:endParaRPr lang="en-US" dirty="0"/>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r>
              <a:rPr lang="en-US"/>
              <a:t>Chapter name</a:t>
            </a:r>
            <a:endParaRPr lang="en-US" dirty="0"/>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385036" y="1108000"/>
            <a:ext cx="3492500" cy="3492000"/>
          </a:xfrm>
          <a:prstGeom prst="ellipse">
            <a:avLst/>
          </a:prstGeom>
          <a:solidFill>
            <a:schemeClr val="bg2"/>
          </a:solidFill>
        </p:spPr>
        <p:txBody>
          <a:bodyPr/>
          <a:lstStyle>
            <a:lvl1pPr marL="0" indent="0" algn="ctr">
              <a:buNone/>
              <a:defRPr/>
            </a:lvl1pPr>
          </a:lstStyle>
          <a:p>
            <a:r>
              <a:rPr lang="en-US" dirty="0"/>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9660524" y="3561525"/>
            <a:ext cx="2160000" cy="2160000"/>
          </a:xfrm>
          <a:prstGeom prst="ellipse">
            <a:avLst/>
          </a:prstGeom>
          <a:solidFill>
            <a:schemeClr val="bg2"/>
          </a:solidFill>
        </p:spPr>
        <p:txBody>
          <a:bodyPr/>
          <a:lstStyle>
            <a:lvl1pPr marL="0" indent="0" algn="ctr">
              <a:buNone/>
              <a:defRPr/>
            </a:lvl1pPr>
          </a:lstStyle>
          <a:p>
            <a:r>
              <a:rPr lang="en-US" dirty="0"/>
              <a:t>Picture</a:t>
            </a:r>
          </a:p>
        </p:txBody>
      </p:sp>
      <p:sp>
        <p:nvSpPr>
          <p:cNvPr id="10" name="Textplatzhalter 10">
            <a:extLst>
              <a:ext uri="{FF2B5EF4-FFF2-40B4-BE49-F238E27FC236}">
                <a16:creationId xmlns:a16="http://schemas.microsoft.com/office/drawing/2014/main" id="{44B41177-000D-46F4-84D1-379246EA50FD}"/>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70000" indent="-270000">
              <a:lnSpc>
                <a:spcPts val="2000"/>
              </a:lnSpc>
              <a:spcBef>
                <a:spcPts val="1000"/>
              </a:spcBef>
              <a:defRPr sz="1600"/>
            </a:lvl2pPr>
            <a:lvl3pPr marL="540000" indent="-270000">
              <a:lnSpc>
                <a:spcPts val="2000"/>
              </a:lnSpc>
              <a:spcBef>
                <a:spcPts val="1000"/>
              </a:spcBef>
              <a:defRPr sz="1600"/>
            </a:lvl3pPr>
            <a:lvl4pPr marL="810000" indent="-270000">
              <a:lnSpc>
                <a:spcPts val="2000"/>
              </a:lnSpc>
              <a:spcBef>
                <a:spcPts val="1000"/>
              </a:spcBef>
              <a:defRPr sz="1600"/>
            </a:lvl4pPr>
            <a:lvl5pPr marL="1080000" indent="-270000">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endParaRPr lang="en-US" dirty="0"/>
          </a:p>
        </p:txBody>
      </p:sp>
      <p:sp>
        <p:nvSpPr>
          <p:cNvPr id="11" name="Textplatzhalter 10">
            <a:extLst>
              <a:ext uri="{FF2B5EF4-FFF2-40B4-BE49-F238E27FC236}">
                <a16:creationId xmlns:a16="http://schemas.microsoft.com/office/drawing/2014/main" id="{0C44C431-848C-4962-A590-7F9AE73531B5}"/>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a:t>*Source here</a:t>
            </a:r>
            <a:endParaRPr lang="en-US" dirty="0"/>
          </a:p>
        </p:txBody>
      </p:sp>
    </p:spTree>
    <p:extLst>
      <p:ext uri="{BB962C8B-B14F-4D97-AF65-F5344CB8AC3E}">
        <p14:creationId xmlns:p14="http://schemas.microsoft.com/office/powerpoint/2010/main" val="262567647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87046B60-718E-4631-BF02-59A5D607E6EC}"/>
              </a:ext>
            </a:extLst>
          </p:cNvPr>
          <p:cNvSpPr/>
          <p:nvPr userDrawn="1"/>
        </p:nvSpPr>
        <p:spPr>
          <a:xfrm>
            <a:off x="-1" y="3532188"/>
            <a:ext cx="3136201" cy="3325812"/>
          </a:xfrm>
          <a:custGeom>
            <a:avLst/>
            <a:gdLst>
              <a:gd name="connsiteX0" fmla="*/ 76201 w 3136201"/>
              <a:gd name="connsiteY0" fmla="*/ 0 h 3325812"/>
              <a:gd name="connsiteX1" fmla="*/ 3136201 w 3136201"/>
              <a:gd name="connsiteY1" fmla="*/ 3060000 h 3325812"/>
              <a:gd name="connsiteX2" fmla="*/ 3122779 w 3136201"/>
              <a:gd name="connsiteY2" fmla="*/ 3325812 h 3325812"/>
              <a:gd name="connsiteX3" fmla="*/ 0 w 3136201"/>
              <a:gd name="connsiteY3" fmla="*/ 3325812 h 3325812"/>
              <a:gd name="connsiteX4" fmla="*/ 0 w 3136201"/>
              <a:gd name="connsiteY4" fmla="*/ 3848 h 33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201" h="3325812">
                <a:moveTo>
                  <a:pt x="76201" y="0"/>
                </a:moveTo>
                <a:cubicBezTo>
                  <a:pt x="1766192" y="0"/>
                  <a:pt x="3136201" y="1370009"/>
                  <a:pt x="3136201" y="3060000"/>
                </a:cubicBezTo>
                <a:lnTo>
                  <a:pt x="3122779" y="3325812"/>
                </a:lnTo>
                <a:lnTo>
                  <a:pt x="0" y="3325812"/>
                </a:lnTo>
                <a:lnTo>
                  <a:pt x="0" y="384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2" y="1989138"/>
            <a:ext cx="5040313" cy="1619249"/>
          </a:xfrm>
        </p:spPr>
        <p:txBody>
          <a:bodyPr anchor="t" anchorCtr="0"/>
          <a:lstStyle>
            <a:lvl1pPr algn="l">
              <a:lnSpc>
                <a:spcPts val="5000"/>
              </a:lnSpc>
              <a:defRPr sz="3750"/>
            </a:lvl1pPr>
          </a:lstStyle>
          <a:p>
            <a:r>
              <a:rPr lang="en-US"/>
              <a:t>Title</a:t>
            </a:r>
            <a:endParaRPr lang="en-US" dirty="0"/>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a:t>
            </a:r>
            <a:endParaRPr lang="en-US" dirty="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447977" y="675092"/>
            <a:ext cx="1188000" cy="442109"/>
          </a:xfrm>
          <a:prstGeom prst="rect">
            <a:avLst/>
          </a:prstGeom>
        </p:spPr>
      </p:pic>
      <p:sp>
        <p:nvSpPr>
          <p:cNvPr id="21" name="Bildplatzhalter 20">
            <a:extLst>
              <a:ext uri="{FF2B5EF4-FFF2-40B4-BE49-F238E27FC236}">
                <a16:creationId xmlns:a16="http://schemas.microsoft.com/office/drawing/2014/main" id="{BC9FEE8B-79F7-4117-B119-26C117988503}"/>
              </a:ext>
            </a:extLst>
          </p:cNvPr>
          <p:cNvSpPr>
            <a:spLocks noGrp="1"/>
          </p:cNvSpPr>
          <p:nvPr>
            <p:ph type="pic" sz="quarter" idx="14" hasCustomPrompt="1"/>
          </p:nvPr>
        </p:nvSpPr>
        <p:spPr>
          <a:xfrm>
            <a:off x="658813" y="754063"/>
            <a:ext cx="9258300" cy="5375275"/>
          </a:xfrm>
          <a:custGeom>
            <a:avLst/>
            <a:gdLst>
              <a:gd name="connsiteX0" fmla="*/ 0 w 9258300"/>
              <a:gd name="connsiteY0" fmla="*/ 0 h 5375275"/>
              <a:gd name="connsiteX1" fmla="*/ 9258300 w 9258300"/>
              <a:gd name="connsiteY1" fmla="*/ 0 h 5375275"/>
              <a:gd name="connsiteX2" fmla="*/ 9258300 w 9258300"/>
              <a:gd name="connsiteY2" fmla="*/ 5375275 h 5375275"/>
              <a:gd name="connsiteX3" fmla="*/ 2440394 w 9258300"/>
              <a:gd name="connsiteY3" fmla="*/ 5375275 h 5375275"/>
              <a:gd name="connsiteX4" fmla="*/ 2415219 w 9258300"/>
              <a:gd name="connsiteY4" fmla="*/ 5210317 h 5375275"/>
              <a:gd name="connsiteX5" fmla="*/ 34084 w 9258300"/>
              <a:gd name="connsiteY5" fmla="*/ 2829182 h 5375275"/>
              <a:gd name="connsiteX6" fmla="*/ 0 w 9258300"/>
              <a:gd name="connsiteY6" fmla="*/ 2823095 h 53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58300" h="5375275">
                <a:moveTo>
                  <a:pt x="0" y="0"/>
                </a:moveTo>
                <a:lnTo>
                  <a:pt x="9258300" y="0"/>
                </a:lnTo>
                <a:lnTo>
                  <a:pt x="9258300" y="5375275"/>
                </a:lnTo>
                <a:lnTo>
                  <a:pt x="2440394" y="5375275"/>
                </a:lnTo>
                <a:lnTo>
                  <a:pt x="2415219" y="5210317"/>
                </a:lnTo>
                <a:cubicBezTo>
                  <a:pt x="2170647" y="4015125"/>
                  <a:pt x="1229275" y="3073753"/>
                  <a:pt x="34084" y="2829182"/>
                </a:cubicBezTo>
                <a:lnTo>
                  <a:pt x="0" y="2823095"/>
                </a:lnTo>
                <a:close/>
              </a:path>
            </a:pathLst>
          </a:custGeom>
        </p:spPr>
        <p:txBody>
          <a:bodyPr wrap="square">
            <a:noAutofit/>
          </a:bodyPr>
          <a:lstStyle/>
          <a:p>
            <a:r>
              <a:rPr lang="en-US"/>
              <a:t>Picture</a:t>
            </a:r>
            <a:endParaRPr lang="en-US" dirty="0"/>
          </a:p>
        </p:txBody>
      </p:sp>
      <p:sp>
        <p:nvSpPr>
          <p:cNvPr id="8" name="Textplatzhalter 9">
            <a:extLst>
              <a:ext uri="{FF2B5EF4-FFF2-40B4-BE49-F238E27FC236}">
                <a16:creationId xmlns:a16="http://schemas.microsoft.com/office/drawing/2014/main" id="{E1A7D628-936D-4D83-8A2F-85A50E8B7BCD}"/>
              </a:ext>
            </a:extLst>
          </p:cNvPr>
          <p:cNvSpPr>
            <a:spLocks noGrp="1"/>
          </p:cNvSpPr>
          <p:nvPr>
            <p:ph type="body" sz="quarter" idx="13" hasCustomPrompt="1"/>
          </p:nvPr>
        </p:nvSpPr>
        <p:spPr>
          <a:xfrm>
            <a:off x="6780213" y="6129338"/>
            <a:ext cx="5040312" cy="508501"/>
          </a:xfrm>
        </p:spPr>
        <p:txBody>
          <a:bodyPr/>
          <a:lstStyle>
            <a:lvl1pPr marL="0" indent="0">
              <a:buNone/>
              <a:tabLst>
                <a:tab pos="1800000" algn="l"/>
              </a:tabLst>
              <a:defRPr sz="1350" b="0">
                <a:solidFill>
                  <a:schemeClr val="tx1"/>
                </a:solidFill>
              </a:defRPr>
            </a:lvl1pPr>
            <a:lvl2pPr marL="0" indent="0">
              <a:spcBef>
                <a:spcPts val="900"/>
              </a:spcBef>
              <a:buNone/>
              <a:tabLst>
                <a:tab pos="1800000" algn="l"/>
              </a:tabLst>
              <a:defRPr sz="1350"/>
            </a:lvl2pPr>
            <a:lvl3pPr marL="914400" indent="0">
              <a:buNone/>
              <a:defRPr sz="1350"/>
            </a:lvl3pPr>
            <a:lvl4pPr marL="1371600" indent="0">
              <a:buNone/>
              <a:defRPr sz="1350"/>
            </a:lvl4pPr>
            <a:lvl5pPr marL="1828800" indent="0">
              <a:buNone/>
              <a:defRPr sz="1350"/>
            </a:lvl5pPr>
          </a:lstStyle>
          <a:p>
            <a:pPr lvl="0"/>
            <a:r>
              <a:rPr lang="en-US"/>
              <a:t>Add project name	Date</a:t>
            </a:r>
            <a:endParaRPr lang="en-US" dirty="0"/>
          </a:p>
        </p:txBody>
      </p:sp>
    </p:spTree>
    <p:extLst>
      <p:ext uri="{BB962C8B-B14F-4D97-AF65-F5344CB8AC3E}">
        <p14:creationId xmlns:p14="http://schemas.microsoft.com/office/powerpoint/2010/main" val="1660153378"/>
      </p:ext>
    </p:extLst>
  </p:cSld>
  <p:clrMapOvr>
    <a:masterClrMapping/>
  </p:clrMapOvr>
  <p:extLst>
    <p:ext uri="{DCECCB84-F9BA-43D5-87BE-67443E8EF086}">
      <p15:sldGuideLst xmlns:p15="http://schemas.microsoft.com/office/powerpoint/2012/main">
        <p15:guide id="1" pos="4271">
          <p15:clr>
            <a:srgbClr val="FBAE40"/>
          </p15:clr>
        </p15:guide>
        <p15:guide id="2" orient="horz" pos="1253">
          <p15:clr>
            <a:srgbClr val="FBAE40"/>
          </p15:clr>
        </p15:guide>
        <p15:guide id="3" orient="horz" pos="2273">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r>
              <a:rPr lang="en-US"/>
              <a:t>Chapter name</a:t>
            </a:r>
            <a:endParaRPr lang="en-US" dirty="0"/>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p:txBody>
          <a:bodyPr/>
          <a:lstStyle>
            <a:lvl1pPr>
              <a:defRPr/>
            </a:lvl1pPr>
          </a:lstStyle>
          <a:p>
            <a:r>
              <a:rPr lang="en-US"/>
              <a:t>Titel</a:t>
            </a:r>
            <a:endParaRPr lang="en-US" dirty="0"/>
          </a:p>
        </p:txBody>
      </p:sp>
      <p:sp>
        <p:nvSpPr>
          <p:cNvPr id="11" name="Textplatzhalter 10">
            <a:extLst>
              <a:ext uri="{FF2B5EF4-FFF2-40B4-BE49-F238E27FC236}">
                <a16:creationId xmlns:a16="http://schemas.microsoft.com/office/drawing/2014/main" id="{4B76DC4C-1713-4A60-B3D4-9E653E6B07E1}"/>
              </a:ext>
            </a:extLst>
          </p:cNvPr>
          <p:cNvSpPr>
            <a:spLocks noGrp="1"/>
          </p:cNvSpPr>
          <p:nvPr>
            <p:ph type="body" sz="quarter" idx="14" hasCustomPrompt="1"/>
          </p:nvPr>
        </p:nvSpPr>
        <p:spPr>
          <a:xfrm>
            <a:off x="658813" y="2420939"/>
            <a:ext cx="10333037" cy="3708400"/>
          </a:xfrm>
        </p:spPr>
        <p:txBody>
          <a:bodyPr/>
          <a:lstStyle>
            <a:lvl1pPr marL="0" indent="0">
              <a:lnSpc>
                <a:spcPts val="2000"/>
              </a:lnSpc>
              <a:spcBef>
                <a:spcPts val="1000"/>
              </a:spcBef>
              <a:buNone/>
              <a:defRPr sz="1600"/>
            </a:lvl1pPr>
            <a:lvl2pPr marL="270000" indent="-270000">
              <a:lnSpc>
                <a:spcPts val="2000"/>
              </a:lnSpc>
              <a:spcBef>
                <a:spcPts val="1000"/>
              </a:spcBef>
              <a:defRPr sz="1600"/>
            </a:lvl2pPr>
            <a:lvl3pPr marL="540000" indent="-270000">
              <a:lnSpc>
                <a:spcPts val="2000"/>
              </a:lnSpc>
              <a:spcBef>
                <a:spcPts val="1000"/>
              </a:spcBef>
              <a:defRPr sz="1600"/>
            </a:lvl3pPr>
            <a:lvl4pPr marL="810000" indent="-270000">
              <a:lnSpc>
                <a:spcPts val="2000"/>
              </a:lnSpc>
              <a:spcBef>
                <a:spcPts val="1000"/>
              </a:spcBef>
              <a:defRPr sz="1600"/>
            </a:lvl4pPr>
            <a:lvl5pPr marL="1080000" indent="-270000">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endParaRPr lang="en-US" dirty="0"/>
          </a:p>
        </p:txBody>
      </p:sp>
      <p:sp>
        <p:nvSpPr>
          <p:cNvPr id="8" name="Textplatzhalter 10">
            <a:extLst>
              <a:ext uri="{FF2B5EF4-FFF2-40B4-BE49-F238E27FC236}">
                <a16:creationId xmlns:a16="http://schemas.microsoft.com/office/drawing/2014/main" id="{C627A871-1182-4C41-8E76-8623EFFE4D6D}"/>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a:t>*Source here</a:t>
            </a:r>
            <a:endParaRPr lang="en-US" dirty="0"/>
          </a:p>
        </p:txBody>
      </p:sp>
    </p:spTree>
    <p:extLst>
      <p:ext uri="{BB962C8B-B14F-4D97-AF65-F5344CB8AC3E}">
        <p14:creationId xmlns:p14="http://schemas.microsoft.com/office/powerpoint/2010/main" val="884444249"/>
      </p:ext>
    </p:extLst>
  </p:cSld>
  <p:clrMapOvr>
    <a:masterClrMapping/>
  </p:clrMapOvr>
  <p:extLst>
    <p:ext uri="{DCECCB84-F9BA-43D5-87BE-67443E8EF086}">
      <p15:sldGuideLst xmlns:p15="http://schemas.microsoft.com/office/powerpoint/2012/main">
        <p15:guide id="1" orient="horz" pos="436">
          <p15:clr>
            <a:srgbClr val="FBAE40"/>
          </p15:clr>
        </p15:guide>
        <p15:guide id="4" pos="692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3" y="701342"/>
            <a:ext cx="8569325" cy="890921"/>
          </a:xfrm>
        </p:spPr>
        <p:txBody>
          <a:bodyPr/>
          <a:lstStyle>
            <a:lvl1pPr>
              <a:defRPr/>
            </a:lvl1pPr>
          </a:lstStyle>
          <a:p>
            <a:r>
              <a:rPr lang="en-US"/>
              <a:t>Title</a:t>
            </a:r>
            <a:endParaRPr lang="en-US" dirty="0"/>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r>
              <a:rPr lang="en-US"/>
              <a:t>Chapter name</a:t>
            </a:r>
            <a:endParaRPr lang="en-US" dirty="0"/>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7" name="Textplatzhalter 10">
            <a:extLst>
              <a:ext uri="{FF2B5EF4-FFF2-40B4-BE49-F238E27FC236}">
                <a16:creationId xmlns:a16="http://schemas.microsoft.com/office/drawing/2014/main" id="{118141C0-89EC-42CD-BA93-5E6EF0A3035C}"/>
              </a:ext>
            </a:extLst>
          </p:cNvPr>
          <p:cNvSpPr>
            <a:spLocks noGrp="1"/>
          </p:cNvSpPr>
          <p:nvPr>
            <p:ph type="body" sz="quarter" idx="17" hasCustomPrompt="1"/>
          </p:nvPr>
        </p:nvSpPr>
        <p:spPr>
          <a:xfrm>
            <a:off x="658813" y="2420939"/>
            <a:ext cx="11161712" cy="3708400"/>
          </a:xfrm>
        </p:spPr>
        <p:txBody>
          <a:bodyPr/>
          <a:lstStyle>
            <a:lvl1pPr marL="0" indent="0">
              <a:lnSpc>
                <a:spcPts val="2000"/>
              </a:lnSpc>
              <a:spcBef>
                <a:spcPts val="1000"/>
              </a:spcBef>
              <a:buNone/>
              <a:defRPr sz="1600"/>
            </a:lvl1pPr>
            <a:lvl2pPr marL="270000" indent="-270000">
              <a:lnSpc>
                <a:spcPts val="2000"/>
              </a:lnSpc>
              <a:spcBef>
                <a:spcPts val="1000"/>
              </a:spcBef>
              <a:defRPr sz="1600"/>
            </a:lvl2pPr>
            <a:lvl3pPr marL="540000" indent="-270000">
              <a:lnSpc>
                <a:spcPts val="2000"/>
              </a:lnSpc>
              <a:spcBef>
                <a:spcPts val="1000"/>
              </a:spcBef>
              <a:defRPr sz="1600"/>
            </a:lvl3pPr>
            <a:lvl4pPr marL="810000" indent="-270000">
              <a:lnSpc>
                <a:spcPts val="2000"/>
              </a:lnSpc>
              <a:spcBef>
                <a:spcPts val="1000"/>
              </a:spcBef>
              <a:defRPr sz="1600"/>
            </a:lvl4pPr>
            <a:lvl5pPr marL="1080000" indent="-270000">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endParaRPr lang="en-US" dirty="0"/>
          </a:p>
        </p:txBody>
      </p:sp>
      <p:sp>
        <p:nvSpPr>
          <p:cNvPr id="8" name="Textplatzhalter 10">
            <a:extLst>
              <a:ext uri="{FF2B5EF4-FFF2-40B4-BE49-F238E27FC236}">
                <a16:creationId xmlns:a16="http://schemas.microsoft.com/office/drawing/2014/main" id="{D2E6454E-A614-4C69-92F1-E39A343A2070}"/>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here</a:t>
            </a:r>
          </a:p>
        </p:txBody>
      </p:sp>
    </p:spTree>
    <p:extLst>
      <p:ext uri="{BB962C8B-B14F-4D97-AF65-F5344CB8AC3E}">
        <p14:creationId xmlns:p14="http://schemas.microsoft.com/office/powerpoint/2010/main" val="305244646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hasCustomPrompt="1"/>
          </p:nvPr>
        </p:nvSpPr>
        <p:spPr/>
        <p:txBody>
          <a:bodyPr/>
          <a:lstStyle>
            <a:lvl1pPr>
              <a:defRPr/>
            </a:lvl1pPr>
          </a:lstStyle>
          <a:p>
            <a:r>
              <a:rPr lang="en-US"/>
              <a:t>Titel</a:t>
            </a:r>
            <a:endParaRPr lang="en-US" dirty="0"/>
          </a:p>
        </p:txBody>
      </p:sp>
      <p:sp>
        <p:nvSpPr>
          <p:cNvPr id="7" name="Fußzeilenplatzhalter 6">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p>
            <a:r>
              <a:rPr lang="en-US"/>
              <a:t>Chapter name</a:t>
            </a:r>
            <a:endParaRPr lang="en-US" dirty="0"/>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5" name="Textplatzhalter 10">
            <a:extLst>
              <a:ext uri="{FF2B5EF4-FFF2-40B4-BE49-F238E27FC236}">
                <a16:creationId xmlns:a16="http://schemas.microsoft.com/office/drawing/2014/main" id="{57783CB5-8D44-4FB4-8BCB-740D96A51001}"/>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a:t>*Source here</a:t>
            </a:r>
            <a:endParaRPr lang="en-US" dirty="0"/>
          </a:p>
        </p:txBody>
      </p:sp>
    </p:spTree>
    <p:extLst>
      <p:ext uri="{BB962C8B-B14F-4D97-AF65-F5344CB8AC3E}">
        <p14:creationId xmlns:p14="http://schemas.microsoft.com/office/powerpoint/2010/main" val="1038817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A4C023A7-5F25-4081-ADAE-1A83571139CE}"/>
              </a:ext>
            </a:extLst>
          </p:cNvPr>
          <p:cNvSpPr>
            <a:spLocks noGrp="1"/>
          </p:cNvSpPr>
          <p:nvPr>
            <p:ph type="ftr" sz="quarter" idx="11"/>
          </p:nvPr>
        </p:nvSpPr>
        <p:spPr/>
        <p:txBody>
          <a:bodyPr/>
          <a:lstStyle/>
          <a:p>
            <a:r>
              <a:rPr lang="en-US"/>
              <a:t>Chapter name</a:t>
            </a:r>
            <a:endParaRPr lang="en-US" dirty="0"/>
          </a:p>
        </p:txBody>
      </p:sp>
      <p:sp>
        <p:nvSpPr>
          <p:cNvPr id="7" name="Foliennummernplatzhalter 6">
            <a:extLst>
              <a:ext uri="{FF2B5EF4-FFF2-40B4-BE49-F238E27FC236}">
                <a16:creationId xmlns:a16="http://schemas.microsoft.com/office/drawing/2014/main" id="{9ADA23FD-9046-4D68-8042-6EAA9D043A0B}"/>
              </a:ext>
            </a:extLst>
          </p:cNvPr>
          <p:cNvSpPr>
            <a:spLocks noGrp="1"/>
          </p:cNvSpPr>
          <p:nvPr>
            <p:ph type="sldNum" sz="quarter" idx="12"/>
          </p:nvPr>
        </p:nvSpPr>
        <p:spPr/>
        <p:txBody>
          <a:bodyPr/>
          <a:lstStyle/>
          <a:p>
            <a:fld id="{0A6ABA92-B65E-42F5-BB28-73DA50746AED}" type="slidenum">
              <a:rPr lang="en-US" smtClean="0"/>
              <a:t>‹#›</a:t>
            </a:fld>
            <a:endParaRPr lang="en-US" dirty="0"/>
          </a:p>
        </p:txBody>
      </p:sp>
      <p:sp>
        <p:nvSpPr>
          <p:cNvPr id="4" name="Textplatzhalter 10">
            <a:extLst>
              <a:ext uri="{FF2B5EF4-FFF2-40B4-BE49-F238E27FC236}">
                <a16:creationId xmlns:a16="http://schemas.microsoft.com/office/drawing/2014/main" id="{0CF4FE71-5797-41E2-8E8C-DCE82AAB462D}"/>
              </a:ext>
            </a:extLst>
          </p:cNvPr>
          <p:cNvSpPr>
            <a:spLocks noGrp="1"/>
          </p:cNvSpPr>
          <p:nvPr>
            <p:ph type="body" sz="quarter" idx="13" hasCustomPrompt="1"/>
          </p:nvPr>
        </p:nvSpPr>
        <p:spPr>
          <a:xfrm>
            <a:off x="658813" y="6129338"/>
            <a:ext cx="4645025" cy="503237"/>
          </a:xfrm>
        </p:spPr>
        <p:txBody>
          <a:bodyPr bIns="25200" anchor="b" anchorCtr="0"/>
          <a:lstStyle>
            <a:lvl1pPr marL="0" indent="0">
              <a:lnSpc>
                <a:spcPct val="100000"/>
              </a:lnSpc>
              <a:spcBef>
                <a:spcPts val="700"/>
              </a:spcBef>
              <a:buNone/>
              <a:defRPr sz="800" b="1"/>
            </a:lvl1pPr>
            <a:lvl2pPr marL="457200" indent="0">
              <a:buNone/>
              <a:defRPr/>
            </a:lvl2pPr>
            <a:lvl3pPr marL="914400" indent="0">
              <a:buNone/>
              <a:defRPr/>
            </a:lvl3pPr>
            <a:lvl4pPr marL="1371600" indent="0">
              <a:buNone/>
              <a:defRPr/>
            </a:lvl4pPr>
            <a:lvl5pPr marL="1828800" indent="0">
              <a:buNone/>
              <a:defRPr/>
            </a:lvl5pPr>
          </a:lstStyle>
          <a:p>
            <a:pPr lvl="0"/>
            <a:r>
              <a:rPr lang="en-US"/>
              <a:t>*Source here</a:t>
            </a:r>
            <a:endParaRPr lang="en-US" dirty="0"/>
          </a:p>
        </p:txBody>
      </p:sp>
    </p:spTree>
    <p:extLst>
      <p:ext uri="{BB962C8B-B14F-4D97-AF65-F5344CB8AC3E}">
        <p14:creationId xmlns:p14="http://schemas.microsoft.com/office/powerpoint/2010/main" val="3267077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Final">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096000" y="1592263"/>
            <a:ext cx="5724525" cy="3673475"/>
          </a:xfrm>
        </p:spPr>
        <p:txBody>
          <a:bodyPr anchor="ctr" anchorCtr="0"/>
          <a:lstStyle>
            <a:lvl1pPr algn="l">
              <a:lnSpc>
                <a:spcPts val="5400"/>
              </a:lnSpc>
              <a:defRPr sz="5200">
                <a:solidFill>
                  <a:schemeClr val="tx1"/>
                </a:solidFill>
              </a:defRPr>
            </a:lvl1pPr>
          </a:lstStyle>
          <a:p>
            <a:r>
              <a:rPr lang="en-US"/>
              <a:t>Title</a:t>
            </a:r>
            <a:endParaRPr lang="en-US" dirty="0"/>
          </a:p>
        </p:txBody>
      </p:sp>
      <p:sp>
        <p:nvSpPr>
          <p:cNvPr id="4" name="Freihandform: Form 3">
            <a:extLst>
              <a:ext uri="{FF2B5EF4-FFF2-40B4-BE49-F238E27FC236}">
                <a16:creationId xmlns:a16="http://schemas.microsoft.com/office/drawing/2014/main" id="{BC85F92D-B00A-45BE-86DB-295DEF7C822A}"/>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083002650"/>
      </p:ext>
    </p:extLst>
  </p:cSld>
  <p:clrMapOvr>
    <a:masterClrMapping/>
  </p:clrMapOvr>
  <p:extLst>
    <p:ext uri="{DCECCB84-F9BA-43D5-87BE-67443E8EF086}">
      <p15:sldGuideLst xmlns:p15="http://schemas.microsoft.com/office/powerpoint/2012/main">
        <p15:guide id="1" pos="3840" userDrawn="1">
          <p15:clr>
            <a:srgbClr val="FBAE40"/>
          </p15:clr>
        </p15:guide>
        <p15:guide id="3" orient="horz" pos="331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_Product Content - Dark">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E608F29-D9F3-CAA0-DEFC-35C7C87394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4423" y="5953355"/>
            <a:ext cx="1280864" cy="904646"/>
          </a:xfrm>
          <a:prstGeom prst="rect">
            <a:avLst/>
          </a:prstGeom>
        </p:spPr>
      </p:pic>
      <p:sp>
        <p:nvSpPr>
          <p:cNvPr id="4" name="Textplatzhalter 5">
            <a:extLst>
              <a:ext uri="{FF2B5EF4-FFF2-40B4-BE49-F238E27FC236}">
                <a16:creationId xmlns:a16="http://schemas.microsoft.com/office/drawing/2014/main" id="{D7A7ADE0-03F6-4BBB-1101-81D7F2F0FCA1}"/>
              </a:ext>
            </a:extLst>
          </p:cNvPr>
          <p:cNvSpPr>
            <a:spLocks noGrp="1"/>
          </p:cNvSpPr>
          <p:nvPr>
            <p:ph type="body" sz="quarter" idx="12" hasCustomPrompt="1"/>
          </p:nvPr>
        </p:nvSpPr>
        <p:spPr>
          <a:xfrm>
            <a:off x="879951" y="3064244"/>
            <a:ext cx="5216049" cy="325526"/>
          </a:xfrm>
        </p:spPr>
        <p:txBody>
          <a:bodyPr anchor="b" anchorCtr="0"/>
          <a:lstStyle>
            <a:lvl1pPr marL="0" indent="0">
              <a:lnSpc>
                <a:spcPts val="2000"/>
              </a:lnSpc>
              <a:spcBef>
                <a:spcPts val="1000"/>
              </a:spcBef>
              <a:buNone/>
              <a:defRPr sz="1600" b="1">
                <a:solidFill>
                  <a:schemeClr val="bg1"/>
                </a:solidFill>
              </a:defRPr>
            </a:lvl1pPr>
          </a:lstStyle>
          <a:p>
            <a:pPr lvl="0"/>
            <a:r>
              <a:rPr lang="en-US" dirty="0"/>
              <a:t>Text.</a:t>
            </a:r>
          </a:p>
        </p:txBody>
      </p:sp>
      <p:sp>
        <p:nvSpPr>
          <p:cNvPr id="14" name="Textplatzhalter 5">
            <a:extLst>
              <a:ext uri="{FF2B5EF4-FFF2-40B4-BE49-F238E27FC236}">
                <a16:creationId xmlns:a16="http://schemas.microsoft.com/office/drawing/2014/main" id="{6BB5C4E0-F838-7542-BDE8-592ABB142961}"/>
              </a:ext>
            </a:extLst>
          </p:cNvPr>
          <p:cNvSpPr>
            <a:spLocks noGrp="1"/>
          </p:cNvSpPr>
          <p:nvPr>
            <p:ph type="body" sz="quarter" idx="15" hasCustomPrompt="1"/>
          </p:nvPr>
        </p:nvSpPr>
        <p:spPr>
          <a:xfrm>
            <a:off x="874747" y="4197743"/>
            <a:ext cx="5217545" cy="1800000"/>
          </a:xfrm>
        </p:spPr>
        <p:txBody>
          <a:bodyPr anchor="t" anchorCtr="0"/>
          <a:lstStyle>
            <a:lvl1pPr marL="0" indent="0">
              <a:lnSpc>
                <a:spcPct val="100000"/>
              </a:lnSpc>
              <a:spcBef>
                <a:spcPts val="1000"/>
              </a:spcBef>
              <a:buNone/>
              <a:defRPr sz="1000">
                <a:solidFill>
                  <a:schemeClr val="bg1"/>
                </a:solidFill>
              </a:defRPr>
            </a:lvl1pPr>
          </a:lstStyle>
          <a:p>
            <a:pPr lvl="0"/>
            <a:r>
              <a:rPr lang="en-US" dirty="0"/>
              <a:t>Text</a:t>
            </a:r>
          </a:p>
        </p:txBody>
      </p:sp>
      <p:sp>
        <p:nvSpPr>
          <p:cNvPr id="2" name="Textplatzhalter 5">
            <a:extLst>
              <a:ext uri="{FF2B5EF4-FFF2-40B4-BE49-F238E27FC236}">
                <a16:creationId xmlns:a16="http://schemas.microsoft.com/office/drawing/2014/main" id="{C5F53535-1CD4-4277-0A96-91C05FA09806}"/>
              </a:ext>
            </a:extLst>
          </p:cNvPr>
          <p:cNvSpPr>
            <a:spLocks noGrp="1"/>
          </p:cNvSpPr>
          <p:nvPr>
            <p:ph type="body" sz="quarter" idx="16" hasCustomPrompt="1"/>
          </p:nvPr>
        </p:nvSpPr>
        <p:spPr>
          <a:xfrm>
            <a:off x="879951" y="1215483"/>
            <a:ext cx="5216049" cy="1444775"/>
          </a:xfrm>
        </p:spPr>
        <p:txBody>
          <a:bodyPr anchor="b" anchorCtr="0"/>
          <a:lstStyle>
            <a:lvl1pPr marL="0" indent="0">
              <a:lnSpc>
                <a:spcPts val="4000"/>
              </a:lnSpc>
              <a:spcBef>
                <a:spcPts val="0"/>
              </a:spcBef>
              <a:buNone/>
              <a:defRPr sz="3200" b="0">
                <a:solidFill>
                  <a:schemeClr val="bg1"/>
                </a:solidFill>
              </a:defRPr>
            </a:lvl1pPr>
          </a:lstStyle>
          <a:p>
            <a:pPr lvl="0"/>
            <a:r>
              <a:rPr lang="da-DK" dirty="0"/>
              <a:t>Title </a:t>
            </a:r>
            <a:r>
              <a:rPr lang="da-DK" dirty="0" err="1"/>
              <a:t>lorem</a:t>
            </a:r>
            <a:r>
              <a:rPr lang="da-DK" dirty="0"/>
              <a:t> </a:t>
            </a:r>
            <a:r>
              <a:rPr lang="da-DK" dirty="0" err="1"/>
              <a:t>ipsum</a:t>
            </a:r>
            <a:r>
              <a:rPr lang="da-DK" dirty="0"/>
              <a:t> </a:t>
            </a:r>
            <a:r>
              <a:rPr lang="da-DK" dirty="0" err="1"/>
              <a:t>dolor</a:t>
            </a:r>
            <a:br>
              <a:rPr lang="da-DK" dirty="0"/>
            </a:br>
            <a:r>
              <a:rPr lang="da-DK" dirty="0"/>
              <a:t>sit </a:t>
            </a:r>
            <a:r>
              <a:rPr lang="da-DK" dirty="0" err="1"/>
              <a:t>amet</a:t>
            </a:r>
            <a:r>
              <a:rPr lang="en-US" dirty="0"/>
              <a:t>, </a:t>
            </a:r>
            <a:r>
              <a:rPr lang="en-US" dirty="0" err="1"/>
              <a:t>consectetur</a:t>
            </a:r>
            <a:endParaRPr lang="en-US" dirty="0"/>
          </a:p>
        </p:txBody>
      </p:sp>
    </p:spTree>
    <p:extLst>
      <p:ext uri="{BB962C8B-B14F-4D97-AF65-F5344CB8AC3E}">
        <p14:creationId xmlns:p14="http://schemas.microsoft.com/office/powerpoint/2010/main" val="624300599"/>
      </p:ext>
    </p:extLst>
  </p:cSld>
  <p:clrMapOvr>
    <a:masterClrMapping/>
  </p:clrMapOvr>
  <p:extLst>
    <p:ext uri="{DCECCB84-F9BA-43D5-87BE-67443E8EF086}">
      <p15:sldGuideLst xmlns:p15="http://schemas.microsoft.com/office/powerpoint/2012/main">
        <p15:guide id="1" pos="688">
          <p15:clr>
            <a:srgbClr val="FBAE40"/>
          </p15:clr>
        </p15:guide>
        <p15:guide id="2" orient="horz" pos="3884">
          <p15:clr>
            <a:srgbClr val="FBAE40"/>
          </p15:clr>
        </p15:guide>
        <p15:guide id="3" orient="horz" pos="527">
          <p15:clr>
            <a:srgbClr val="FBAE40"/>
          </p15:clr>
        </p15:guide>
        <p15:guide id="4" pos="2638">
          <p15:clr>
            <a:srgbClr val="FBAE40"/>
          </p15:clr>
        </p15:guide>
        <p15:guide id="5" pos="2729">
          <p15:clr>
            <a:srgbClr val="FBAE40"/>
          </p15:clr>
        </p15:guide>
        <p15:guide id="6" pos="495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Divider with Pictu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B691F2-ED64-638D-C4D7-2C59A6AC8821}"/>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5">
            <a:extLst>
              <a:ext uri="{FF2B5EF4-FFF2-40B4-BE49-F238E27FC236}">
                <a16:creationId xmlns:a16="http://schemas.microsoft.com/office/drawing/2014/main" id="{014D4676-CCC8-4E28-7644-906BE3CEDF70}"/>
              </a:ext>
            </a:extLst>
          </p:cNvPr>
          <p:cNvSpPr>
            <a:spLocks noGrp="1"/>
          </p:cNvSpPr>
          <p:nvPr>
            <p:ph type="body" sz="quarter" idx="12" hasCustomPrompt="1"/>
          </p:nvPr>
        </p:nvSpPr>
        <p:spPr>
          <a:xfrm>
            <a:off x="879951" y="3064244"/>
            <a:ext cx="5216049" cy="325526"/>
          </a:xfrm>
        </p:spPr>
        <p:txBody>
          <a:bodyPr anchor="b" anchorCtr="0"/>
          <a:lstStyle>
            <a:lvl1pPr marL="0" indent="0">
              <a:lnSpc>
                <a:spcPts val="2000"/>
              </a:lnSpc>
              <a:spcBef>
                <a:spcPts val="1000"/>
              </a:spcBef>
              <a:buNone/>
              <a:defRPr sz="1600" b="1">
                <a:solidFill>
                  <a:schemeClr val="bg1"/>
                </a:solidFill>
              </a:defRPr>
            </a:lvl1pPr>
          </a:lstStyle>
          <a:p>
            <a:pPr lvl="0"/>
            <a:r>
              <a:rPr lang="en-US" dirty="0"/>
              <a:t>Text.</a:t>
            </a:r>
          </a:p>
        </p:txBody>
      </p:sp>
      <p:sp>
        <p:nvSpPr>
          <p:cNvPr id="5" name="Textplatzhalter 5">
            <a:extLst>
              <a:ext uri="{FF2B5EF4-FFF2-40B4-BE49-F238E27FC236}">
                <a16:creationId xmlns:a16="http://schemas.microsoft.com/office/drawing/2014/main" id="{CE13C0B1-4733-2BCB-FBA4-2D724DC73771}"/>
              </a:ext>
            </a:extLst>
          </p:cNvPr>
          <p:cNvSpPr>
            <a:spLocks noGrp="1"/>
          </p:cNvSpPr>
          <p:nvPr>
            <p:ph type="body" sz="quarter" idx="15" hasCustomPrompt="1"/>
          </p:nvPr>
        </p:nvSpPr>
        <p:spPr>
          <a:xfrm>
            <a:off x="874747" y="4197743"/>
            <a:ext cx="5217545" cy="1800000"/>
          </a:xfrm>
        </p:spPr>
        <p:txBody>
          <a:bodyPr anchor="t" anchorCtr="0"/>
          <a:lstStyle>
            <a:lvl1pPr marL="0" indent="0">
              <a:lnSpc>
                <a:spcPct val="100000"/>
              </a:lnSpc>
              <a:spcBef>
                <a:spcPts val="1000"/>
              </a:spcBef>
              <a:buNone/>
              <a:defRPr sz="1000">
                <a:solidFill>
                  <a:schemeClr val="bg1"/>
                </a:solidFill>
              </a:defRPr>
            </a:lvl1pPr>
          </a:lstStyle>
          <a:p>
            <a:pPr lvl="0"/>
            <a:r>
              <a:rPr lang="en-US" dirty="0"/>
              <a:t>Text</a:t>
            </a:r>
          </a:p>
        </p:txBody>
      </p:sp>
      <p:sp>
        <p:nvSpPr>
          <p:cNvPr id="6" name="Textplatzhalter 5">
            <a:extLst>
              <a:ext uri="{FF2B5EF4-FFF2-40B4-BE49-F238E27FC236}">
                <a16:creationId xmlns:a16="http://schemas.microsoft.com/office/drawing/2014/main" id="{BF7915BF-92BA-BFF1-27B3-EDEAA2048C2E}"/>
              </a:ext>
            </a:extLst>
          </p:cNvPr>
          <p:cNvSpPr>
            <a:spLocks noGrp="1"/>
          </p:cNvSpPr>
          <p:nvPr>
            <p:ph type="body" sz="quarter" idx="16" hasCustomPrompt="1"/>
          </p:nvPr>
        </p:nvSpPr>
        <p:spPr>
          <a:xfrm>
            <a:off x="879951" y="1215483"/>
            <a:ext cx="5216049" cy="1444775"/>
          </a:xfrm>
        </p:spPr>
        <p:txBody>
          <a:bodyPr anchor="b" anchorCtr="0"/>
          <a:lstStyle>
            <a:lvl1pPr marL="0" indent="0">
              <a:lnSpc>
                <a:spcPts val="4000"/>
              </a:lnSpc>
              <a:spcBef>
                <a:spcPts val="0"/>
              </a:spcBef>
              <a:buNone/>
              <a:defRPr sz="3200" b="0">
                <a:solidFill>
                  <a:schemeClr val="bg1"/>
                </a:solidFill>
              </a:defRPr>
            </a:lvl1pPr>
          </a:lstStyle>
          <a:p>
            <a:pPr lvl="0"/>
            <a:r>
              <a:rPr lang="da-DK" dirty="0"/>
              <a:t>Title </a:t>
            </a:r>
            <a:r>
              <a:rPr lang="da-DK" dirty="0" err="1"/>
              <a:t>lorem</a:t>
            </a:r>
            <a:r>
              <a:rPr lang="da-DK" dirty="0"/>
              <a:t> </a:t>
            </a:r>
            <a:r>
              <a:rPr lang="da-DK" dirty="0" err="1"/>
              <a:t>ipsum</a:t>
            </a:r>
            <a:r>
              <a:rPr lang="da-DK" dirty="0"/>
              <a:t> </a:t>
            </a:r>
            <a:r>
              <a:rPr lang="da-DK" dirty="0" err="1"/>
              <a:t>dolor</a:t>
            </a:r>
            <a:br>
              <a:rPr lang="da-DK" dirty="0"/>
            </a:br>
            <a:r>
              <a:rPr lang="da-DK" dirty="0"/>
              <a:t>sit </a:t>
            </a:r>
            <a:r>
              <a:rPr lang="da-DK" dirty="0" err="1"/>
              <a:t>amet</a:t>
            </a:r>
            <a:r>
              <a:rPr lang="en-US" dirty="0"/>
              <a:t>, </a:t>
            </a:r>
            <a:r>
              <a:rPr lang="en-US" dirty="0" err="1"/>
              <a:t>consectetur</a:t>
            </a:r>
            <a:endParaRPr lang="en-US" dirty="0"/>
          </a:p>
        </p:txBody>
      </p:sp>
      <p:pic>
        <p:nvPicPr>
          <p:cNvPr id="2" name="Graphic 1">
            <a:extLst>
              <a:ext uri="{FF2B5EF4-FFF2-40B4-BE49-F238E27FC236}">
                <a16:creationId xmlns:a16="http://schemas.microsoft.com/office/drawing/2014/main" id="{62198455-BABC-141C-DDDB-03A8D1107BE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4423" y="5953355"/>
            <a:ext cx="1280864" cy="904646"/>
          </a:xfrm>
          <a:prstGeom prst="rect">
            <a:avLst/>
          </a:prstGeom>
        </p:spPr>
      </p:pic>
      <p:pic>
        <p:nvPicPr>
          <p:cNvPr id="8" name="Picture 7" descr="A computer mouse with green swirls&#10;&#10;Description automatically generated">
            <a:extLst>
              <a:ext uri="{FF2B5EF4-FFF2-40B4-BE49-F238E27FC236}">
                <a16:creationId xmlns:a16="http://schemas.microsoft.com/office/drawing/2014/main" id="{D86B8747-C1B8-E6DD-1182-1ED939CA272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043362" y="1560270"/>
            <a:ext cx="8959091" cy="6046470"/>
          </a:xfrm>
          <a:prstGeom prst="rect">
            <a:avLst/>
          </a:prstGeom>
        </p:spPr>
      </p:pic>
    </p:spTree>
    <p:extLst>
      <p:ext uri="{BB962C8B-B14F-4D97-AF65-F5344CB8AC3E}">
        <p14:creationId xmlns:p14="http://schemas.microsoft.com/office/powerpoint/2010/main" val="2306265565"/>
      </p:ext>
    </p:extLst>
  </p:cSld>
  <p:clrMapOvr>
    <a:masterClrMapping/>
  </p:clrMapOvr>
  <p:extLst>
    <p:ext uri="{DCECCB84-F9BA-43D5-87BE-67443E8EF086}">
      <p15:sldGuideLst xmlns:p15="http://schemas.microsoft.com/office/powerpoint/2012/main">
        <p15:guide id="1" pos="3432">
          <p15:clr>
            <a:srgbClr val="FBAE40"/>
          </p15:clr>
        </p15:guide>
        <p15:guide id="3" orient="horz" pos="227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_Divider with Picture">
    <p:spTree>
      <p:nvGrpSpPr>
        <p:cNvPr id="1" name=""/>
        <p:cNvGrpSpPr/>
        <p:nvPr/>
      </p:nvGrpSpPr>
      <p:grpSpPr>
        <a:xfrm>
          <a:off x="0" y="0"/>
          <a:ext cx="0" cy="0"/>
          <a:chOff x="0" y="0"/>
          <a:chExt cx="0" cy="0"/>
        </a:xfrm>
      </p:grpSpPr>
      <p:pic>
        <p:nvPicPr>
          <p:cNvPr id="9" name="Picture 8" descr="A green swirls around the earth&#10;&#10;Description automatically generated">
            <a:extLst>
              <a:ext uri="{FF2B5EF4-FFF2-40B4-BE49-F238E27FC236}">
                <a16:creationId xmlns:a16="http://schemas.microsoft.com/office/drawing/2014/main" id="{D503C11F-34B6-323A-09E7-825E3993C4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 t="14570" r="12531" b="15871"/>
          <a:stretch/>
        </p:blipFill>
        <p:spPr>
          <a:xfrm>
            <a:off x="-131419" y="-240633"/>
            <a:ext cx="12615863" cy="7531769"/>
          </a:xfrm>
          <a:prstGeom prst="rect">
            <a:avLst/>
          </a:prstGeom>
        </p:spPr>
      </p:pic>
      <p:sp>
        <p:nvSpPr>
          <p:cNvPr id="3" name="Textplatzhalter 5">
            <a:extLst>
              <a:ext uri="{FF2B5EF4-FFF2-40B4-BE49-F238E27FC236}">
                <a16:creationId xmlns:a16="http://schemas.microsoft.com/office/drawing/2014/main" id="{014D4676-CCC8-4E28-7644-906BE3CEDF70}"/>
              </a:ext>
            </a:extLst>
          </p:cNvPr>
          <p:cNvSpPr>
            <a:spLocks noGrp="1"/>
          </p:cNvSpPr>
          <p:nvPr>
            <p:ph type="body" sz="quarter" idx="12" hasCustomPrompt="1"/>
          </p:nvPr>
        </p:nvSpPr>
        <p:spPr>
          <a:xfrm>
            <a:off x="879951" y="3064244"/>
            <a:ext cx="5216049" cy="325526"/>
          </a:xfrm>
        </p:spPr>
        <p:txBody>
          <a:bodyPr anchor="b" anchorCtr="0"/>
          <a:lstStyle>
            <a:lvl1pPr marL="0" indent="0">
              <a:lnSpc>
                <a:spcPts val="2000"/>
              </a:lnSpc>
              <a:spcBef>
                <a:spcPts val="1000"/>
              </a:spcBef>
              <a:buNone/>
              <a:defRPr sz="1600" b="1">
                <a:solidFill>
                  <a:schemeClr val="bg1"/>
                </a:solidFill>
              </a:defRPr>
            </a:lvl1pPr>
          </a:lstStyle>
          <a:p>
            <a:pPr lvl="0"/>
            <a:r>
              <a:rPr lang="en-US" dirty="0"/>
              <a:t>Text.</a:t>
            </a:r>
          </a:p>
        </p:txBody>
      </p:sp>
      <p:sp>
        <p:nvSpPr>
          <p:cNvPr id="5" name="Textplatzhalter 5">
            <a:extLst>
              <a:ext uri="{FF2B5EF4-FFF2-40B4-BE49-F238E27FC236}">
                <a16:creationId xmlns:a16="http://schemas.microsoft.com/office/drawing/2014/main" id="{CE13C0B1-4733-2BCB-FBA4-2D724DC73771}"/>
              </a:ext>
            </a:extLst>
          </p:cNvPr>
          <p:cNvSpPr>
            <a:spLocks noGrp="1"/>
          </p:cNvSpPr>
          <p:nvPr>
            <p:ph type="body" sz="quarter" idx="15" hasCustomPrompt="1"/>
          </p:nvPr>
        </p:nvSpPr>
        <p:spPr>
          <a:xfrm>
            <a:off x="874747" y="4197743"/>
            <a:ext cx="5217545" cy="1800000"/>
          </a:xfrm>
        </p:spPr>
        <p:txBody>
          <a:bodyPr anchor="t" anchorCtr="0"/>
          <a:lstStyle>
            <a:lvl1pPr marL="0" indent="0">
              <a:lnSpc>
                <a:spcPct val="100000"/>
              </a:lnSpc>
              <a:spcBef>
                <a:spcPts val="1000"/>
              </a:spcBef>
              <a:buNone/>
              <a:defRPr sz="1000">
                <a:solidFill>
                  <a:schemeClr val="bg1"/>
                </a:solidFill>
              </a:defRPr>
            </a:lvl1pPr>
          </a:lstStyle>
          <a:p>
            <a:pPr lvl="0"/>
            <a:r>
              <a:rPr lang="en-US" dirty="0"/>
              <a:t>Text</a:t>
            </a:r>
          </a:p>
        </p:txBody>
      </p:sp>
      <p:sp>
        <p:nvSpPr>
          <p:cNvPr id="6" name="Textplatzhalter 5">
            <a:extLst>
              <a:ext uri="{FF2B5EF4-FFF2-40B4-BE49-F238E27FC236}">
                <a16:creationId xmlns:a16="http://schemas.microsoft.com/office/drawing/2014/main" id="{BF7915BF-92BA-BFF1-27B3-EDEAA2048C2E}"/>
              </a:ext>
            </a:extLst>
          </p:cNvPr>
          <p:cNvSpPr>
            <a:spLocks noGrp="1"/>
          </p:cNvSpPr>
          <p:nvPr>
            <p:ph type="body" sz="quarter" idx="16" hasCustomPrompt="1"/>
          </p:nvPr>
        </p:nvSpPr>
        <p:spPr>
          <a:xfrm>
            <a:off x="879951" y="1215483"/>
            <a:ext cx="5216049" cy="1444775"/>
          </a:xfrm>
        </p:spPr>
        <p:txBody>
          <a:bodyPr anchor="b" anchorCtr="0"/>
          <a:lstStyle>
            <a:lvl1pPr marL="0" indent="0">
              <a:lnSpc>
                <a:spcPts val="4000"/>
              </a:lnSpc>
              <a:spcBef>
                <a:spcPts val="0"/>
              </a:spcBef>
              <a:buNone/>
              <a:defRPr sz="3200" b="0">
                <a:solidFill>
                  <a:schemeClr val="bg1"/>
                </a:solidFill>
              </a:defRPr>
            </a:lvl1pPr>
          </a:lstStyle>
          <a:p>
            <a:pPr lvl="0"/>
            <a:r>
              <a:rPr lang="da-DK" dirty="0"/>
              <a:t>Title </a:t>
            </a:r>
            <a:r>
              <a:rPr lang="da-DK" dirty="0" err="1"/>
              <a:t>lorem</a:t>
            </a:r>
            <a:r>
              <a:rPr lang="da-DK" dirty="0"/>
              <a:t> </a:t>
            </a:r>
            <a:r>
              <a:rPr lang="da-DK" dirty="0" err="1"/>
              <a:t>ipsum</a:t>
            </a:r>
            <a:r>
              <a:rPr lang="da-DK" dirty="0"/>
              <a:t> </a:t>
            </a:r>
            <a:r>
              <a:rPr lang="da-DK" dirty="0" err="1"/>
              <a:t>dolor</a:t>
            </a:r>
            <a:br>
              <a:rPr lang="da-DK" dirty="0"/>
            </a:br>
            <a:r>
              <a:rPr lang="da-DK" dirty="0"/>
              <a:t>sit </a:t>
            </a:r>
            <a:r>
              <a:rPr lang="da-DK" dirty="0" err="1"/>
              <a:t>amet</a:t>
            </a:r>
            <a:r>
              <a:rPr lang="en-US" dirty="0"/>
              <a:t>, </a:t>
            </a:r>
            <a:r>
              <a:rPr lang="en-US" dirty="0" err="1"/>
              <a:t>consectetur</a:t>
            </a:r>
            <a:endParaRPr lang="en-US" dirty="0"/>
          </a:p>
        </p:txBody>
      </p:sp>
      <p:pic>
        <p:nvPicPr>
          <p:cNvPr id="2" name="Graphic 1">
            <a:extLst>
              <a:ext uri="{FF2B5EF4-FFF2-40B4-BE49-F238E27FC236}">
                <a16:creationId xmlns:a16="http://schemas.microsoft.com/office/drawing/2014/main" id="{62198455-BABC-141C-DDDB-03A8D1107BE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4423" y="5953355"/>
            <a:ext cx="1280864" cy="904646"/>
          </a:xfrm>
          <a:prstGeom prst="rect">
            <a:avLst/>
          </a:prstGeom>
        </p:spPr>
      </p:pic>
    </p:spTree>
    <p:extLst>
      <p:ext uri="{BB962C8B-B14F-4D97-AF65-F5344CB8AC3E}">
        <p14:creationId xmlns:p14="http://schemas.microsoft.com/office/powerpoint/2010/main" val="2370161328"/>
      </p:ext>
    </p:extLst>
  </p:cSld>
  <p:clrMapOvr>
    <a:masterClrMapping/>
  </p:clrMapOvr>
  <p:extLst>
    <p:ext uri="{DCECCB84-F9BA-43D5-87BE-67443E8EF086}">
      <p15:sldGuideLst xmlns:p15="http://schemas.microsoft.com/office/powerpoint/2012/main">
        <p15:guide id="1" pos="3432">
          <p15:clr>
            <a:srgbClr val="FBAE40"/>
          </p15:clr>
        </p15:guide>
        <p15:guide id="3" orient="horz" pos="227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Divider with Picture">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96C8E7A1-8B43-EBBD-1905-B9E1034093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4423" y="5954400"/>
            <a:ext cx="1280100" cy="903600"/>
          </a:xfrm>
          <a:prstGeom prst="rect">
            <a:avLst/>
          </a:prstGeom>
        </p:spPr>
      </p:pic>
      <p:sp>
        <p:nvSpPr>
          <p:cNvPr id="3" name="Textplatzhalter 5">
            <a:extLst>
              <a:ext uri="{FF2B5EF4-FFF2-40B4-BE49-F238E27FC236}">
                <a16:creationId xmlns:a16="http://schemas.microsoft.com/office/drawing/2014/main" id="{014D4676-CCC8-4E28-7644-906BE3CEDF70}"/>
              </a:ext>
            </a:extLst>
          </p:cNvPr>
          <p:cNvSpPr>
            <a:spLocks noGrp="1"/>
          </p:cNvSpPr>
          <p:nvPr>
            <p:ph type="body" sz="quarter" idx="12" hasCustomPrompt="1"/>
          </p:nvPr>
        </p:nvSpPr>
        <p:spPr>
          <a:xfrm>
            <a:off x="879951" y="3064244"/>
            <a:ext cx="5216049" cy="325526"/>
          </a:xfrm>
        </p:spPr>
        <p:txBody>
          <a:bodyPr anchor="b" anchorCtr="0"/>
          <a:lstStyle>
            <a:lvl1pPr marL="0" indent="0">
              <a:lnSpc>
                <a:spcPts val="2000"/>
              </a:lnSpc>
              <a:spcBef>
                <a:spcPts val="1000"/>
              </a:spcBef>
              <a:buNone/>
              <a:defRPr sz="1600" b="1">
                <a:solidFill>
                  <a:schemeClr val="tx1"/>
                </a:solidFill>
              </a:defRPr>
            </a:lvl1pPr>
          </a:lstStyle>
          <a:p>
            <a:pPr lvl="0"/>
            <a:r>
              <a:rPr lang="en-US" dirty="0"/>
              <a:t>Text.</a:t>
            </a:r>
          </a:p>
        </p:txBody>
      </p:sp>
      <p:sp>
        <p:nvSpPr>
          <p:cNvPr id="5" name="Textplatzhalter 5">
            <a:extLst>
              <a:ext uri="{FF2B5EF4-FFF2-40B4-BE49-F238E27FC236}">
                <a16:creationId xmlns:a16="http://schemas.microsoft.com/office/drawing/2014/main" id="{CE13C0B1-4733-2BCB-FBA4-2D724DC73771}"/>
              </a:ext>
            </a:extLst>
          </p:cNvPr>
          <p:cNvSpPr>
            <a:spLocks noGrp="1"/>
          </p:cNvSpPr>
          <p:nvPr>
            <p:ph type="body" sz="quarter" idx="15" hasCustomPrompt="1"/>
          </p:nvPr>
        </p:nvSpPr>
        <p:spPr>
          <a:xfrm>
            <a:off x="874747" y="4197743"/>
            <a:ext cx="5217545" cy="1800000"/>
          </a:xfrm>
        </p:spPr>
        <p:txBody>
          <a:bodyPr anchor="t" anchorCtr="0"/>
          <a:lstStyle>
            <a:lvl1pPr marL="0" indent="0">
              <a:lnSpc>
                <a:spcPct val="100000"/>
              </a:lnSpc>
              <a:spcBef>
                <a:spcPts val="1000"/>
              </a:spcBef>
              <a:buNone/>
              <a:defRPr sz="1000">
                <a:solidFill>
                  <a:schemeClr val="tx1"/>
                </a:solidFill>
              </a:defRPr>
            </a:lvl1pPr>
          </a:lstStyle>
          <a:p>
            <a:pPr lvl="0"/>
            <a:r>
              <a:rPr lang="en-US" dirty="0"/>
              <a:t>Text</a:t>
            </a:r>
          </a:p>
        </p:txBody>
      </p:sp>
      <p:sp>
        <p:nvSpPr>
          <p:cNvPr id="6" name="Textplatzhalter 5">
            <a:extLst>
              <a:ext uri="{FF2B5EF4-FFF2-40B4-BE49-F238E27FC236}">
                <a16:creationId xmlns:a16="http://schemas.microsoft.com/office/drawing/2014/main" id="{BF7915BF-92BA-BFF1-27B3-EDEAA2048C2E}"/>
              </a:ext>
            </a:extLst>
          </p:cNvPr>
          <p:cNvSpPr>
            <a:spLocks noGrp="1"/>
          </p:cNvSpPr>
          <p:nvPr>
            <p:ph type="body" sz="quarter" idx="16" hasCustomPrompt="1"/>
          </p:nvPr>
        </p:nvSpPr>
        <p:spPr>
          <a:xfrm>
            <a:off x="879951" y="1215483"/>
            <a:ext cx="5216049" cy="1444775"/>
          </a:xfrm>
        </p:spPr>
        <p:txBody>
          <a:bodyPr anchor="b" anchorCtr="0"/>
          <a:lstStyle>
            <a:lvl1pPr marL="0" indent="0">
              <a:lnSpc>
                <a:spcPts val="4000"/>
              </a:lnSpc>
              <a:spcBef>
                <a:spcPts val="0"/>
              </a:spcBef>
              <a:buNone/>
              <a:defRPr sz="3200" b="0">
                <a:solidFill>
                  <a:schemeClr val="tx1"/>
                </a:solidFill>
              </a:defRPr>
            </a:lvl1pPr>
          </a:lstStyle>
          <a:p>
            <a:pPr lvl="0"/>
            <a:r>
              <a:rPr lang="da-DK" dirty="0"/>
              <a:t>Title </a:t>
            </a:r>
            <a:r>
              <a:rPr lang="da-DK" dirty="0" err="1"/>
              <a:t>lorem</a:t>
            </a:r>
            <a:r>
              <a:rPr lang="da-DK" dirty="0"/>
              <a:t> </a:t>
            </a:r>
            <a:r>
              <a:rPr lang="da-DK" dirty="0" err="1"/>
              <a:t>ipsum</a:t>
            </a:r>
            <a:r>
              <a:rPr lang="da-DK" dirty="0"/>
              <a:t> </a:t>
            </a:r>
            <a:r>
              <a:rPr lang="da-DK" dirty="0" err="1"/>
              <a:t>dolor</a:t>
            </a:r>
            <a:br>
              <a:rPr lang="da-DK" dirty="0"/>
            </a:br>
            <a:r>
              <a:rPr lang="da-DK" dirty="0"/>
              <a:t>sit </a:t>
            </a:r>
            <a:r>
              <a:rPr lang="da-DK" dirty="0" err="1"/>
              <a:t>amet</a:t>
            </a:r>
            <a:r>
              <a:rPr lang="en-US" dirty="0"/>
              <a:t>, </a:t>
            </a:r>
            <a:r>
              <a:rPr lang="en-US" dirty="0" err="1"/>
              <a:t>consectetur</a:t>
            </a:r>
            <a:endParaRPr lang="en-US" dirty="0"/>
          </a:p>
        </p:txBody>
      </p:sp>
    </p:spTree>
    <p:extLst>
      <p:ext uri="{BB962C8B-B14F-4D97-AF65-F5344CB8AC3E}">
        <p14:creationId xmlns:p14="http://schemas.microsoft.com/office/powerpoint/2010/main" val="3966091155"/>
      </p:ext>
    </p:extLst>
  </p:cSld>
  <p:clrMapOvr>
    <a:masterClrMapping/>
  </p:clrMapOvr>
  <p:extLst>
    <p:ext uri="{DCECCB84-F9BA-43D5-87BE-67443E8EF086}">
      <p15:sldGuideLst xmlns:p15="http://schemas.microsoft.com/office/powerpoint/2012/main">
        <p15:guide id="1" pos="3432">
          <p15:clr>
            <a:srgbClr val="FBAE40"/>
          </p15:clr>
        </p15:guide>
        <p15:guide id="3" orient="horz" pos="2273">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_Cover with Picture-with logo">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7224E7E-5678-4371-A901-85A66702519F}"/>
              </a:ext>
            </a:extLst>
          </p:cNvPr>
          <p:cNvSpPr>
            <a:spLocks noGrp="1"/>
          </p:cNvSpPr>
          <p:nvPr>
            <p:ph type="pic" sz="quarter" idx="14" hasCustomPrompt="1"/>
          </p:nvPr>
        </p:nvSpPr>
        <p:spPr>
          <a:xfrm>
            <a:off x="0" y="0"/>
            <a:ext cx="5407026" cy="6858001"/>
          </a:xfrm>
          <a:custGeom>
            <a:avLst/>
            <a:gdLst>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4336551 w 5407026"/>
              <a:gd name="connsiteY11" fmla="*/ 6275664 h 6858001"/>
              <a:gd name="connsiteX12" fmla="*/ 3834947 w 5407026"/>
              <a:gd name="connsiteY12" fmla="*/ 6762523 h 6858001"/>
              <a:gd name="connsiteX13" fmla="*/ 3713450 w 5407026"/>
              <a:gd name="connsiteY13" fmla="*/ 6858001 h 6858001"/>
              <a:gd name="connsiteX14" fmla="*/ 0 w 5407026"/>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07026" h="6858001">
                <a:moveTo>
                  <a:pt x="0" y="0"/>
                </a:moveTo>
                <a:lnTo>
                  <a:pt x="3713449" y="0"/>
                </a:lnTo>
                <a:lnTo>
                  <a:pt x="3834947" y="95480"/>
                </a:lnTo>
                <a:cubicBezTo>
                  <a:pt x="4795055" y="887831"/>
                  <a:pt x="5407026" y="2086950"/>
                  <a:pt x="5407026" y="3429001"/>
                </a:cubicBezTo>
                <a:cubicBezTo>
                  <a:pt x="5407026" y="3932271"/>
                  <a:pt x="5320968" y="4415440"/>
                  <a:pt x="5162764" y="4864597"/>
                </a:cubicBezTo>
                <a:lnTo>
                  <a:pt x="5077719" y="5086264"/>
                </a:lnTo>
                <a:lnTo>
                  <a:pt x="4997162" y="5042539"/>
                </a:lnTo>
                <a:cubicBezTo>
                  <a:pt x="4926097" y="5012481"/>
                  <a:pt x="4847964" y="4995859"/>
                  <a:pt x="4765950" y="4995859"/>
                </a:cubicBezTo>
                <a:cubicBezTo>
                  <a:pt x="4437893" y="4995859"/>
                  <a:pt x="4171950" y="5261802"/>
                  <a:pt x="4171950" y="5589859"/>
                </a:cubicBezTo>
                <a:cubicBezTo>
                  <a:pt x="4171950" y="5794895"/>
                  <a:pt x="4275834" y="5975667"/>
                  <a:pt x="4433839" y="6082413"/>
                </a:cubicBezTo>
                <a:lnTo>
                  <a:pt x="4477382" y="6106048"/>
                </a:lnTo>
                <a:lnTo>
                  <a:pt x="4336551" y="6275664"/>
                </a:lnTo>
                <a:cubicBezTo>
                  <a:pt x="4182748" y="6451091"/>
                  <a:pt x="4014967" y="6613957"/>
                  <a:pt x="3834947" y="6762523"/>
                </a:cubicBezTo>
                <a:lnTo>
                  <a:pt x="3713450" y="6858001"/>
                </a:lnTo>
                <a:lnTo>
                  <a:pt x="0" y="6858001"/>
                </a:lnTo>
                <a:close/>
              </a:path>
            </a:pathLst>
          </a:custGeom>
          <a:solidFill>
            <a:schemeClr val="bg2"/>
          </a:solidFill>
        </p:spPr>
        <p:txBody>
          <a:bodyPr wrap="square">
            <a:noAutofit/>
          </a:bodyPr>
          <a:lstStyle>
            <a:lvl1pPr marL="0" indent="0">
              <a:buNone/>
              <a:defRPr/>
            </a:lvl1pPr>
          </a:lstStyle>
          <a:p>
            <a:r>
              <a:rPr lang="en-US" dirty="0"/>
              <a:t>Picture</a:t>
            </a:r>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2" y="1989138"/>
            <a:ext cx="5040313" cy="1619250"/>
          </a:xfrm>
        </p:spPr>
        <p:txBody>
          <a:bodyPr anchor="t" anchorCtr="0"/>
          <a:lstStyle>
            <a:lvl1pPr algn="l">
              <a:lnSpc>
                <a:spcPts val="5000"/>
              </a:lnSpc>
              <a:defRPr sz="3750"/>
            </a:lvl1pPr>
          </a:lstStyle>
          <a:p>
            <a:r>
              <a:rPr lang="en-US"/>
              <a:t>Title</a:t>
            </a:r>
            <a:endParaRPr lang="en-US" dirty="0"/>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a:t>
            </a:r>
            <a:endParaRPr lang="en-US" dirty="0"/>
          </a:p>
        </p:txBody>
      </p:sp>
      <p:sp>
        <p:nvSpPr>
          <p:cNvPr id="10" name="Textplatzhalter 9">
            <a:extLst>
              <a:ext uri="{FF2B5EF4-FFF2-40B4-BE49-F238E27FC236}">
                <a16:creationId xmlns:a16="http://schemas.microsoft.com/office/drawing/2014/main" id="{78A42A39-CFDC-47E8-87D2-7E2F5AF8F85D}"/>
              </a:ext>
            </a:extLst>
          </p:cNvPr>
          <p:cNvSpPr>
            <a:spLocks noGrp="1"/>
          </p:cNvSpPr>
          <p:nvPr>
            <p:ph type="body" sz="quarter" idx="13" hasCustomPrompt="1"/>
          </p:nvPr>
        </p:nvSpPr>
        <p:spPr>
          <a:xfrm>
            <a:off x="6780213" y="6129338"/>
            <a:ext cx="5040312" cy="508501"/>
          </a:xfrm>
        </p:spPr>
        <p:txBody>
          <a:bodyPr/>
          <a:lstStyle>
            <a:lvl1pPr marL="0" indent="0">
              <a:buNone/>
              <a:tabLst>
                <a:tab pos="1800000" algn="l"/>
              </a:tabLst>
              <a:defRPr sz="1350" b="0">
                <a:solidFill>
                  <a:schemeClr val="tx1"/>
                </a:solidFill>
              </a:defRPr>
            </a:lvl1pPr>
            <a:lvl2pPr marL="0" indent="0">
              <a:spcBef>
                <a:spcPts val="900"/>
              </a:spcBef>
              <a:buNone/>
              <a:tabLst>
                <a:tab pos="1800000" algn="l"/>
              </a:tabLst>
              <a:defRPr sz="1350"/>
            </a:lvl2pPr>
            <a:lvl3pPr marL="914400" indent="0">
              <a:buNone/>
              <a:defRPr sz="1350"/>
            </a:lvl3pPr>
            <a:lvl4pPr marL="1371600" indent="0">
              <a:buNone/>
              <a:defRPr sz="1350"/>
            </a:lvl4pPr>
            <a:lvl5pPr marL="1828800" indent="0">
              <a:buNone/>
              <a:defRPr sz="1350"/>
            </a:lvl5pPr>
          </a:lstStyle>
          <a:p>
            <a:pPr lvl="0"/>
            <a:r>
              <a:rPr lang="en-US"/>
              <a:t>Add project name	Date</a:t>
            </a:r>
            <a:endParaRPr lang="en-US" dirty="0"/>
          </a:p>
        </p:txBody>
      </p:sp>
      <p:sp>
        <p:nvSpPr>
          <p:cNvPr id="17" name="Ellipse 16">
            <a:extLst>
              <a:ext uri="{FF2B5EF4-FFF2-40B4-BE49-F238E27FC236}">
                <a16:creationId xmlns:a16="http://schemas.microsoft.com/office/drawing/2014/main" id="{F2EADD5A-F695-4507-B842-81ED5343F7E2}"/>
              </a:ext>
            </a:extLst>
          </p:cNvPr>
          <p:cNvSpPr/>
          <p:nvPr userDrawn="1"/>
        </p:nvSpPr>
        <p:spPr>
          <a:xfrm>
            <a:off x="4171950" y="4995860"/>
            <a:ext cx="1188000" cy="11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47977" y="675092"/>
            <a:ext cx="1188000" cy="442109"/>
          </a:xfrm>
          <a:prstGeom prst="rect">
            <a:avLst/>
          </a:prstGeom>
        </p:spPr>
      </p:pic>
      <p:sp>
        <p:nvSpPr>
          <p:cNvPr id="5" name="Picture Placeholder 4">
            <a:extLst>
              <a:ext uri="{FF2B5EF4-FFF2-40B4-BE49-F238E27FC236}">
                <a16:creationId xmlns:a16="http://schemas.microsoft.com/office/drawing/2014/main" id="{580191E6-BA9C-BFBB-3551-46AA70BC0047}"/>
              </a:ext>
            </a:extLst>
          </p:cNvPr>
          <p:cNvSpPr>
            <a:spLocks noGrp="1"/>
          </p:cNvSpPr>
          <p:nvPr>
            <p:ph type="pic" sz="quarter" idx="15" hasCustomPrompt="1"/>
          </p:nvPr>
        </p:nvSpPr>
        <p:spPr>
          <a:xfrm>
            <a:off x="10567988" y="5645150"/>
            <a:ext cx="1252537" cy="879475"/>
          </a:xfrm>
        </p:spPr>
        <p:txBody>
          <a:bodyPr/>
          <a:lstStyle>
            <a:lvl1pPr marL="0" indent="0">
              <a:buNone/>
              <a:defRPr/>
            </a:lvl1pPr>
          </a:lstStyle>
          <a:p>
            <a:r>
              <a:rPr lang="en-US" dirty="0"/>
              <a:t>Company Logo</a:t>
            </a:r>
          </a:p>
        </p:txBody>
      </p:sp>
    </p:spTree>
    <p:extLst>
      <p:ext uri="{BB962C8B-B14F-4D97-AF65-F5344CB8AC3E}">
        <p14:creationId xmlns:p14="http://schemas.microsoft.com/office/powerpoint/2010/main" val="4046661761"/>
      </p:ext>
    </p:extLst>
  </p:cSld>
  <p:clrMapOvr>
    <a:masterClrMapping/>
  </p:clrMapOvr>
  <p:extLst>
    <p:ext uri="{DCECCB84-F9BA-43D5-87BE-67443E8EF086}">
      <p15:sldGuideLst xmlns:p15="http://schemas.microsoft.com/office/powerpoint/2012/main">
        <p15:guide id="1" pos="4271">
          <p15:clr>
            <a:srgbClr val="FBAE40"/>
          </p15:clr>
        </p15:guide>
        <p15:guide id="2" orient="horz" pos="1253">
          <p15:clr>
            <a:srgbClr val="FBAE40"/>
          </p15:clr>
        </p15:guide>
        <p15:guide id="3" orient="horz" pos="227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2" y="1989139"/>
            <a:ext cx="5040313" cy="1619248"/>
          </a:xfrm>
        </p:spPr>
        <p:txBody>
          <a:bodyPr anchor="t" anchorCtr="0"/>
          <a:lstStyle>
            <a:lvl1pPr algn="l">
              <a:lnSpc>
                <a:spcPts val="5000"/>
              </a:lnSpc>
              <a:defRPr sz="3750"/>
            </a:lvl1pPr>
          </a:lstStyle>
          <a:p>
            <a:r>
              <a:rPr lang="en-US"/>
              <a:t>Title</a:t>
            </a:r>
            <a:endParaRPr lang="en-US" dirty="0"/>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a:t>
            </a:r>
            <a:endParaRPr lang="en-US" dirty="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447977" y="675092"/>
            <a:ext cx="1188000" cy="442109"/>
          </a:xfrm>
          <a:prstGeom prst="rect">
            <a:avLst/>
          </a:prstGeom>
        </p:spPr>
      </p:pic>
      <p:sp>
        <p:nvSpPr>
          <p:cNvPr id="7" name="Textplatzhalter 9">
            <a:extLst>
              <a:ext uri="{FF2B5EF4-FFF2-40B4-BE49-F238E27FC236}">
                <a16:creationId xmlns:a16="http://schemas.microsoft.com/office/drawing/2014/main" id="{ECCAE671-0604-4F09-8053-34BDFE9F6558}"/>
              </a:ext>
            </a:extLst>
          </p:cNvPr>
          <p:cNvSpPr>
            <a:spLocks noGrp="1"/>
          </p:cNvSpPr>
          <p:nvPr>
            <p:ph type="body" sz="quarter" idx="13" hasCustomPrompt="1"/>
          </p:nvPr>
        </p:nvSpPr>
        <p:spPr>
          <a:xfrm>
            <a:off x="6780213" y="6129338"/>
            <a:ext cx="5040312" cy="508501"/>
          </a:xfrm>
        </p:spPr>
        <p:txBody>
          <a:bodyPr/>
          <a:lstStyle>
            <a:lvl1pPr marL="0" indent="0">
              <a:buNone/>
              <a:tabLst>
                <a:tab pos="1800000" algn="l"/>
              </a:tabLst>
              <a:defRPr sz="1350" b="0">
                <a:solidFill>
                  <a:schemeClr val="tx1"/>
                </a:solidFill>
              </a:defRPr>
            </a:lvl1pPr>
            <a:lvl2pPr marL="0" indent="0">
              <a:spcBef>
                <a:spcPts val="900"/>
              </a:spcBef>
              <a:buNone/>
              <a:tabLst>
                <a:tab pos="1800000" algn="l"/>
              </a:tabLst>
              <a:defRPr sz="1350"/>
            </a:lvl2pPr>
            <a:lvl3pPr marL="914400" indent="0">
              <a:buNone/>
              <a:defRPr sz="1350"/>
            </a:lvl3pPr>
            <a:lvl4pPr marL="1371600" indent="0">
              <a:buNone/>
              <a:defRPr sz="1350"/>
            </a:lvl4pPr>
            <a:lvl5pPr marL="1828800" indent="0">
              <a:buNone/>
              <a:defRPr sz="1350"/>
            </a:lvl5pPr>
          </a:lstStyle>
          <a:p>
            <a:pPr lvl="0"/>
            <a:r>
              <a:rPr lang="en-US"/>
              <a:t>Add project name	Date</a:t>
            </a:r>
            <a:endParaRPr lang="en-US" dirty="0"/>
          </a:p>
        </p:txBody>
      </p:sp>
    </p:spTree>
    <p:extLst>
      <p:ext uri="{BB962C8B-B14F-4D97-AF65-F5344CB8AC3E}">
        <p14:creationId xmlns:p14="http://schemas.microsoft.com/office/powerpoint/2010/main" val="200315934"/>
      </p:ext>
    </p:extLst>
  </p:cSld>
  <p:clrMapOvr>
    <a:masterClrMapping/>
  </p:clrMapOvr>
  <p:extLst>
    <p:ext uri="{DCECCB84-F9BA-43D5-87BE-67443E8EF086}">
      <p15:sldGuideLst xmlns:p15="http://schemas.microsoft.com/office/powerpoint/2012/main">
        <p15:guide id="1" pos="4271">
          <p15:clr>
            <a:srgbClr val="FBAE40"/>
          </p15:clr>
        </p15:guide>
        <p15:guide id="2" orient="horz" pos="1253">
          <p15:clr>
            <a:srgbClr val="FBAE40"/>
          </p15:clr>
        </p15:guide>
        <p15:guide id="3" orient="horz" pos="2273">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ex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7" name="Content Placeholder 2"/>
          <p:cNvSpPr>
            <a:spLocks noGrp="1"/>
          </p:cNvSpPr>
          <p:nvPr>
            <p:ph idx="13" hasCustomPrompt="1"/>
          </p:nvPr>
        </p:nvSpPr>
        <p:spPr>
          <a:xfrm>
            <a:off x="533404" y="1638300"/>
            <a:ext cx="5418137"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9" name="Tijdelijke aanduiding voor afbeelding 8"/>
          <p:cNvSpPr>
            <a:spLocks noGrp="1"/>
          </p:cNvSpPr>
          <p:nvPr>
            <p:ph type="pic" sz="quarter" idx="14" hasCustomPrompt="1"/>
          </p:nvPr>
        </p:nvSpPr>
        <p:spPr>
          <a:xfrm>
            <a:off x="6240468" y="1638300"/>
            <a:ext cx="5418137" cy="4572000"/>
          </a:xfrm>
          <a:solidFill>
            <a:schemeClr val="bg1">
              <a:lumMod val="95000"/>
            </a:schemeClr>
          </a:solidFill>
        </p:spPr>
        <p:txBody>
          <a:bodyPr/>
          <a:lstStyle>
            <a:lvl1pPr marL="0" indent="0" algn="ctr">
              <a:buNone/>
              <a:defRPr/>
            </a:lvl1pPr>
          </a:lstStyle>
          <a:p>
            <a:r>
              <a:rPr lang="en-GB"/>
              <a:t>Picture</a:t>
            </a:r>
          </a:p>
        </p:txBody>
      </p:sp>
      <p:sp>
        <p:nvSpPr>
          <p:cNvPr id="11" name="Footer Placeholder 4">
            <a:extLst>
              <a:ext uri="{FF2B5EF4-FFF2-40B4-BE49-F238E27FC236}">
                <a16:creationId xmlns:a16="http://schemas.microsoft.com/office/drawing/2014/main" id="{2435870F-B58B-4B3C-9E6A-F03BEC984B26}"/>
              </a:ext>
            </a:extLst>
          </p:cNvPr>
          <p:cNvSpPr>
            <a:spLocks noGrp="1"/>
          </p:cNvSpPr>
          <p:nvPr>
            <p:ph type="ftr" sz="quarter" idx="3"/>
          </p:nvPr>
        </p:nvSpPr>
        <p:spPr>
          <a:xfrm>
            <a:off x="1640523" y="6380115"/>
            <a:ext cx="6632252" cy="152400"/>
          </a:xfrm>
          <a:prstGeom prst="rect">
            <a:avLst/>
          </a:prstGeom>
        </p:spPr>
        <p:txBody>
          <a:bodyPr vert="horz" lIns="0" tIns="0" rIns="0" bIns="0" rtlCol="0" anchor="t" anchorCtr="0"/>
          <a:lstStyle>
            <a:lvl1pPr algn="l">
              <a:defRPr sz="800">
                <a:solidFill>
                  <a:schemeClr val="accent3"/>
                </a:solidFill>
              </a:defRPr>
            </a:lvl1pPr>
          </a:lstStyle>
          <a:p>
            <a:endParaRPr lang="en-GB" noProof="0"/>
          </a:p>
        </p:txBody>
      </p:sp>
      <p:sp>
        <p:nvSpPr>
          <p:cNvPr id="12" name="Slide Number Placeholder 5">
            <a:extLst>
              <a:ext uri="{FF2B5EF4-FFF2-40B4-BE49-F238E27FC236}">
                <a16:creationId xmlns:a16="http://schemas.microsoft.com/office/drawing/2014/main" id="{A575A8DF-F45A-47DA-8704-7B006B6BF4EC}"/>
              </a:ext>
            </a:extLst>
          </p:cNvPr>
          <p:cNvSpPr>
            <a:spLocks noGrp="1"/>
          </p:cNvSpPr>
          <p:nvPr>
            <p:ph type="sldNum" sz="quarter" idx="4"/>
          </p:nvPr>
        </p:nvSpPr>
        <p:spPr>
          <a:xfrm>
            <a:off x="541529" y="6381755"/>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noProof="0" smtClean="0"/>
              <a:pPr/>
              <a:t>‹#›</a:t>
            </a:fld>
            <a:endParaRPr lang="en-GB" noProof="0"/>
          </a:p>
        </p:txBody>
      </p:sp>
      <p:sp>
        <p:nvSpPr>
          <p:cNvPr id="13" name="Date Placeholder 3">
            <a:extLst>
              <a:ext uri="{FF2B5EF4-FFF2-40B4-BE49-F238E27FC236}">
                <a16:creationId xmlns:a16="http://schemas.microsoft.com/office/drawing/2014/main" id="{4AB11252-7A6B-4660-9067-0FE786139591}"/>
              </a:ext>
            </a:extLst>
          </p:cNvPr>
          <p:cNvSpPr>
            <a:spLocks noGrp="1"/>
          </p:cNvSpPr>
          <p:nvPr>
            <p:ph type="dt" sz="half" idx="2"/>
          </p:nvPr>
        </p:nvSpPr>
        <p:spPr>
          <a:xfrm>
            <a:off x="872356" y="6380115"/>
            <a:ext cx="768169" cy="152400"/>
          </a:xfrm>
          <a:prstGeom prst="rect">
            <a:avLst/>
          </a:prstGeom>
        </p:spPr>
        <p:txBody>
          <a:bodyPr vert="horz" lIns="0" tIns="0" rIns="0" bIns="0" rtlCol="0" anchor="t" anchorCtr="0"/>
          <a:lstStyle>
            <a:lvl1pPr algn="ctr">
              <a:defRPr sz="800">
                <a:solidFill>
                  <a:schemeClr val="bg2"/>
                </a:solidFill>
              </a:defRPr>
            </a:lvl1pPr>
          </a:lstStyle>
          <a:p>
            <a:endParaRPr lang="en-GB" noProof="0"/>
          </a:p>
        </p:txBody>
      </p:sp>
    </p:spTree>
    <p:extLst>
      <p:ext uri="{BB962C8B-B14F-4D97-AF65-F5344CB8AC3E}">
        <p14:creationId xmlns:p14="http://schemas.microsoft.com/office/powerpoint/2010/main" val="18452611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1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5332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1E7BDF-43E2-46D6-922D-761C0B10A2DB}"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9CB07C-94C6-4E00-BE45-3B01050B3B87}" type="slidenum">
              <a:rPr lang="en-US" smtClean="0"/>
              <a:t>‹#›</a:t>
            </a:fld>
            <a:endParaRPr lang="en-US"/>
          </a:p>
        </p:txBody>
      </p:sp>
    </p:spTree>
    <p:extLst>
      <p:ext uri="{BB962C8B-B14F-4D97-AF65-F5344CB8AC3E}">
        <p14:creationId xmlns:p14="http://schemas.microsoft.com/office/powerpoint/2010/main" val="17244069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0" y="1638300"/>
            <a:ext cx="11125200"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6" name="Footer Placeholder 4">
            <a:extLst>
              <a:ext uri="{FF2B5EF4-FFF2-40B4-BE49-F238E27FC236}">
                <a16:creationId xmlns:a16="http://schemas.microsoft.com/office/drawing/2014/main" id="{4ADDD142-C9AB-471B-B114-E823E206C5FC}"/>
              </a:ext>
            </a:extLst>
          </p:cNvPr>
          <p:cNvSpPr>
            <a:spLocks noGrp="1"/>
          </p:cNvSpPr>
          <p:nvPr>
            <p:ph type="ftr" sz="quarter" idx="3"/>
          </p:nvPr>
        </p:nvSpPr>
        <p:spPr>
          <a:xfrm>
            <a:off x="1640520" y="6380115"/>
            <a:ext cx="6632252" cy="152400"/>
          </a:xfrm>
          <a:prstGeom prst="rect">
            <a:avLst/>
          </a:prstGeom>
        </p:spPr>
        <p:txBody>
          <a:bodyPr vert="horz" lIns="0" tIns="0" rIns="0" bIns="0" rtlCol="0" anchor="t" anchorCtr="0"/>
          <a:lstStyle>
            <a:lvl1pPr algn="l">
              <a:defRPr sz="800">
                <a:solidFill>
                  <a:schemeClr val="accent3"/>
                </a:solidFill>
              </a:defRPr>
            </a:lvl1pPr>
          </a:lstStyle>
          <a:p>
            <a:r>
              <a:rPr lang="en-GB" noProof="0"/>
              <a:t>I    Introducing Roger On</a:t>
            </a:r>
          </a:p>
        </p:txBody>
      </p:sp>
      <p:sp>
        <p:nvSpPr>
          <p:cNvPr id="7" name="Slide Number Placeholder 5">
            <a:extLst>
              <a:ext uri="{FF2B5EF4-FFF2-40B4-BE49-F238E27FC236}">
                <a16:creationId xmlns:a16="http://schemas.microsoft.com/office/drawing/2014/main" id="{AEEB71A5-D6D4-4536-923D-779B16514C14}"/>
              </a:ext>
            </a:extLst>
          </p:cNvPr>
          <p:cNvSpPr>
            <a:spLocks noGrp="1"/>
          </p:cNvSpPr>
          <p:nvPr>
            <p:ph type="sldNum" sz="quarter" idx="4"/>
          </p:nvPr>
        </p:nvSpPr>
        <p:spPr>
          <a:xfrm>
            <a:off x="541527" y="6381749"/>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noProof="0" smtClean="0"/>
              <a:pPr/>
              <a:t>‹#›</a:t>
            </a:fld>
            <a:endParaRPr lang="en-GB" noProof="0"/>
          </a:p>
        </p:txBody>
      </p:sp>
      <p:sp>
        <p:nvSpPr>
          <p:cNvPr id="10" name="Date Placeholder 3">
            <a:extLst>
              <a:ext uri="{FF2B5EF4-FFF2-40B4-BE49-F238E27FC236}">
                <a16:creationId xmlns:a16="http://schemas.microsoft.com/office/drawing/2014/main" id="{6F14B5FA-4C8F-41FB-8793-7E82ADEFE187}"/>
              </a:ext>
            </a:extLst>
          </p:cNvPr>
          <p:cNvSpPr>
            <a:spLocks noGrp="1"/>
          </p:cNvSpPr>
          <p:nvPr>
            <p:ph type="dt" sz="half" idx="2"/>
          </p:nvPr>
        </p:nvSpPr>
        <p:spPr>
          <a:xfrm>
            <a:off x="872351" y="6380115"/>
            <a:ext cx="768169" cy="152400"/>
          </a:xfrm>
          <a:prstGeom prst="rect">
            <a:avLst/>
          </a:prstGeom>
        </p:spPr>
        <p:txBody>
          <a:bodyPr vert="horz" lIns="0" tIns="0" rIns="0" bIns="0" rtlCol="0" anchor="t" anchorCtr="0"/>
          <a:lstStyle>
            <a:lvl1pPr algn="ctr">
              <a:defRPr sz="800">
                <a:solidFill>
                  <a:schemeClr val="bg2"/>
                </a:solidFill>
              </a:defRPr>
            </a:lvl1pPr>
          </a:lstStyle>
          <a:p>
            <a:fld id="{7F05DE00-AE41-46C3-AE72-CA930FA4B61E}" type="datetime1">
              <a:rPr lang="en-GB" noProof="0" smtClean="0"/>
              <a:t>15/05/2025</a:t>
            </a:fld>
            <a:endParaRPr lang="en-GB" noProof="0"/>
          </a:p>
        </p:txBody>
      </p:sp>
    </p:spTree>
    <p:extLst>
      <p:ext uri="{BB962C8B-B14F-4D97-AF65-F5344CB8AC3E}">
        <p14:creationId xmlns:p14="http://schemas.microsoft.com/office/powerpoint/2010/main" val="1739687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735638" y="2001837"/>
            <a:ext cx="6084887" cy="4164013"/>
          </a:xfrm>
        </p:spPr>
        <p:txBody>
          <a:bodyPr anchor="b" anchorCtr="0"/>
          <a:lstStyle>
            <a:lvl1pPr algn="l">
              <a:lnSpc>
                <a:spcPts val="5400"/>
              </a:lnSpc>
              <a:defRPr sz="5200"/>
            </a:lvl1pPr>
          </a:lstStyle>
          <a:p>
            <a:r>
              <a:rPr lang="en-US" dirty="0"/>
              <a:t>Title</a:t>
            </a:r>
          </a:p>
        </p:txBody>
      </p:sp>
    </p:spTree>
    <p:extLst>
      <p:ext uri="{BB962C8B-B14F-4D97-AF65-F5344CB8AC3E}">
        <p14:creationId xmlns:p14="http://schemas.microsoft.com/office/powerpoint/2010/main" val="1654553896"/>
      </p:ext>
    </p:extLst>
  </p:cSld>
  <p:clrMapOvr>
    <a:masterClrMapping/>
  </p:clrMapOvr>
  <p:extLst>
    <p:ext uri="{DCECCB84-F9BA-43D5-87BE-67443E8EF086}">
      <p15:sldGuideLst xmlns:p15="http://schemas.microsoft.com/office/powerpoint/2012/main">
        <p15:guide id="1" pos="3432" userDrawn="1">
          <p15:clr>
            <a:srgbClr val="FBAE40"/>
          </p15:clr>
        </p15:guide>
        <p15:guide id="3" orient="horz" pos="2273">
          <p15:clr>
            <a:srgbClr val="FBAE40"/>
          </p15:clr>
        </p15:guide>
        <p15:guide id="4" pos="361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with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0" y="2001837"/>
            <a:ext cx="6372225" cy="4164013"/>
          </a:xfrm>
        </p:spPr>
        <p:txBody>
          <a:bodyPr anchor="b" anchorCtr="0"/>
          <a:lstStyle>
            <a:lvl1pPr algn="l">
              <a:lnSpc>
                <a:spcPts val="5400"/>
              </a:lnSpc>
              <a:defRPr sz="5200"/>
            </a:lvl1pPr>
          </a:lstStyle>
          <a:p>
            <a:r>
              <a:rPr lang="en-US"/>
              <a:t>Title</a:t>
            </a:r>
            <a:endParaRPr lang="en-US" dirty="0"/>
          </a:p>
        </p:txBody>
      </p:sp>
      <p:sp>
        <p:nvSpPr>
          <p:cNvPr id="4" name="Bildplatzhalter 12">
            <a:extLst>
              <a:ext uri="{FF2B5EF4-FFF2-40B4-BE49-F238E27FC236}">
                <a16:creationId xmlns:a16="http://schemas.microsoft.com/office/drawing/2014/main" id="{22D65C17-2D0E-45C6-AE27-560837B55D65}"/>
              </a:ext>
            </a:extLst>
          </p:cNvPr>
          <p:cNvSpPr>
            <a:spLocks noGrp="1"/>
          </p:cNvSpPr>
          <p:nvPr>
            <p:ph type="pic" sz="quarter" idx="14" hasCustomPrompt="1"/>
          </p:nvPr>
        </p:nvSpPr>
        <p:spPr>
          <a:xfrm>
            <a:off x="-1" y="0"/>
            <a:ext cx="5197643" cy="6858000"/>
          </a:xfrm>
          <a:solidFill>
            <a:schemeClr val="bg2"/>
          </a:solidFill>
        </p:spPr>
        <p:txBody>
          <a:bodyPr/>
          <a:lstStyle>
            <a:lvl1pPr marL="0" indent="0">
              <a:buNone/>
              <a:defRPr/>
            </a:lvl1pPr>
          </a:lstStyle>
          <a:p>
            <a:r>
              <a:rPr lang="en-US" dirty="0"/>
              <a:t>Picture</a:t>
            </a:r>
          </a:p>
        </p:txBody>
      </p:sp>
    </p:spTree>
    <p:extLst>
      <p:ext uri="{BB962C8B-B14F-4D97-AF65-F5344CB8AC3E}">
        <p14:creationId xmlns:p14="http://schemas.microsoft.com/office/powerpoint/2010/main" val="1670138868"/>
      </p:ext>
    </p:extLst>
  </p:cSld>
  <p:clrMapOvr>
    <a:masterClrMapping/>
  </p:clrMapOvr>
  <p:extLst>
    <p:ext uri="{DCECCB84-F9BA-43D5-87BE-67443E8EF086}">
      <p15:sldGuideLst xmlns:p15="http://schemas.microsoft.com/office/powerpoint/2012/main">
        <p15:guide id="1" pos="3432">
          <p15:clr>
            <a:srgbClr val="FBAE40"/>
          </p15:clr>
        </p15:guide>
        <p15:guide id="3" orient="horz" pos="227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3" y="701342"/>
            <a:ext cx="4637087" cy="890921"/>
          </a:xfrm>
        </p:spPr>
        <p:txBody>
          <a:bodyPr/>
          <a:lstStyle>
            <a:lvl1pPr>
              <a:defRPr/>
            </a:lvl1pPr>
          </a:lstStyle>
          <a:p>
            <a:r>
              <a:rPr lang="en-US" dirty="0"/>
              <a:t>Agenda</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3" y="2420939"/>
            <a:ext cx="4645025" cy="3708399"/>
          </a:xfrm>
        </p:spPr>
        <p:txBody>
          <a:bodyPr/>
          <a:lstStyle>
            <a:lvl1pPr marL="0" indent="0">
              <a:lnSpc>
                <a:spcPts val="2000"/>
              </a:lnSpc>
              <a:spcBef>
                <a:spcPts val="1000"/>
              </a:spcBef>
              <a:buNone/>
              <a:defRPr sz="1600"/>
            </a:lvl1pPr>
            <a:lvl2pPr marL="342900" indent="-342900" defTabSz="4572000">
              <a:lnSpc>
                <a:spcPts val="2000"/>
              </a:lnSpc>
              <a:spcBef>
                <a:spcPts val="1000"/>
              </a:spcBef>
              <a:buFont typeface="+mj-lt"/>
              <a:buAutoNum type="arabicPeriod"/>
              <a:defRPr sz="1600" b="1"/>
            </a:lvl2pPr>
            <a:lvl3pPr marL="540000" indent="-270000" defTabSz="4572000">
              <a:lnSpc>
                <a:spcPts val="2000"/>
              </a:lnSpc>
              <a:spcBef>
                <a:spcPts val="1000"/>
              </a:spcBef>
              <a:defRPr sz="1600"/>
            </a:lvl3pPr>
            <a:lvl4pPr marL="810000" indent="-270000" defTabSz="4572000">
              <a:lnSpc>
                <a:spcPts val="2000"/>
              </a:lnSpc>
              <a:spcBef>
                <a:spcPts val="1000"/>
              </a:spcBef>
              <a:defRPr sz="1600"/>
            </a:lvl4pPr>
            <a:lvl5pPr marL="1080000" indent="-270000" defTabSz="4572000">
              <a:lnSpc>
                <a:spcPts val="2000"/>
              </a:lnSpc>
              <a:spcBef>
                <a:spcPts val="1000"/>
              </a:spcBef>
              <a:defRPr sz="1600"/>
            </a:lvl5pPr>
          </a:lstStyle>
          <a:p>
            <a:pPr lvl="1"/>
            <a:r>
              <a:rPr lang="en-US" dirty="0"/>
              <a:t>text</a:t>
            </a:r>
          </a:p>
          <a:p>
            <a:pPr lvl="1"/>
            <a:r>
              <a:rPr lang="en-US" dirty="0"/>
              <a:t>text</a:t>
            </a:r>
          </a:p>
          <a:p>
            <a:pPr lvl="1"/>
            <a:r>
              <a:rPr lang="en-US" dirty="0"/>
              <a:t>text</a:t>
            </a:r>
          </a:p>
          <a:p>
            <a:pPr lvl="1"/>
            <a:endParaRPr lang="en-US" dirty="0"/>
          </a:p>
        </p:txBody>
      </p:sp>
      <p:sp>
        <p:nvSpPr>
          <p:cNvPr id="10" name="Freihandform: Form 15">
            <a:extLst>
              <a:ext uri="{FF2B5EF4-FFF2-40B4-BE49-F238E27FC236}">
                <a16:creationId xmlns:a16="http://schemas.microsoft.com/office/drawing/2014/main" id="{BD673054-5E11-4606-BC6C-4C1BEB19CBDB}"/>
              </a:ext>
            </a:extLst>
          </p:cNvPr>
          <p:cNvSpPr/>
          <p:nvPr userDrawn="1"/>
        </p:nvSpPr>
        <p:spPr>
          <a:xfrm flipH="1">
            <a:off x="9048750" y="3532188"/>
            <a:ext cx="3143250" cy="3325812"/>
          </a:xfrm>
          <a:custGeom>
            <a:avLst/>
            <a:gdLst>
              <a:gd name="connsiteX0" fmla="*/ 76201 w 3136201"/>
              <a:gd name="connsiteY0" fmla="*/ 0 h 3325812"/>
              <a:gd name="connsiteX1" fmla="*/ 3136201 w 3136201"/>
              <a:gd name="connsiteY1" fmla="*/ 3060000 h 3325812"/>
              <a:gd name="connsiteX2" fmla="*/ 3122779 w 3136201"/>
              <a:gd name="connsiteY2" fmla="*/ 3325812 h 3325812"/>
              <a:gd name="connsiteX3" fmla="*/ 0 w 3136201"/>
              <a:gd name="connsiteY3" fmla="*/ 3325812 h 3325812"/>
              <a:gd name="connsiteX4" fmla="*/ 0 w 3136201"/>
              <a:gd name="connsiteY4" fmla="*/ 3848 h 33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201" h="3325812">
                <a:moveTo>
                  <a:pt x="76201" y="0"/>
                </a:moveTo>
                <a:cubicBezTo>
                  <a:pt x="1766192" y="0"/>
                  <a:pt x="3136201" y="1370009"/>
                  <a:pt x="3136201" y="3060000"/>
                </a:cubicBezTo>
                <a:lnTo>
                  <a:pt x="3122779" y="3325812"/>
                </a:lnTo>
                <a:lnTo>
                  <a:pt x="0" y="3325812"/>
                </a:lnTo>
                <a:lnTo>
                  <a:pt x="0" y="384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564232804"/>
      </p:ext>
    </p:extLst>
  </p:cSld>
  <p:clrMapOvr>
    <a:masterClrMapping/>
  </p:clrMapOvr>
  <p:extLst>
    <p:ext uri="{DCECCB84-F9BA-43D5-87BE-67443E8EF086}">
      <p15:sldGuideLst xmlns:p15="http://schemas.microsoft.com/office/powerpoint/2012/main">
        <p15:guide id="1" pos="3500" userDrawn="1">
          <p15:clr>
            <a:srgbClr val="9FCC3B"/>
          </p15:clr>
        </p15:guide>
        <p15:guide id="2" pos="5700" userDrawn="1">
          <p15:clr>
            <a:srgbClr val="9FCC3B"/>
          </p15:clr>
        </p15:guide>
        <p15:guide id="3" pos="5813" userDrawn="1">
          <p15:clr>
            <a:srgbClr val="9FCC3B"/>
          </p15:clr>
        </p15:guide>
        <p15:guide id="4" pos="7242" userDrawn="1">
          <p15:clr>
            <a:srgbClr val="9FCC3B"/>
          </p15:clr>
        </p15:guide>
        <p15:guide id="5" orient="horz" pos="550" userDrawn="1">
          <p15:clr>
            <a:srgbClr val="9FCC3B"/>
          </p15:clr>
        </p15:guide>
        <p15:guide id="11" pos="3931" userDrawn="1">
          <p15:clr>
            <a:srgbClr val="9FCC3B"/>
          </p15:clr>
        </p15:guide>
        <p15:guide id="12" pos="334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3" y="701342"/>
            <a:ext cx="4637087" cy="890921"/>
          </a:xfrm>
        </p:spPr>
        <p:txBody>
          <a:bodyPr/>
          <a:lstStyle>
            <a:lvl1pPr>
              <a:defRPr/>
            </a:lvl1pPr>
          </a:lstStyle>
          <a:p>
            <a:r>
              <a:rPr lang="en-US" dirty="0"/>
              <a:t>Agenda</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3" y="2420939"/>
            <a:ext cx="4645025" cy="3708399"/>
          </a:xfrm>
        </p:spPr>
        <p:txBody>
          <a:bodyPr/>
          <a:lstStyle>
            <a:lvl1pPr marL="0" indent="0">
              <a:lnSpc>
                <a:spcPts val="2000"/>
              </a:lnSpc>
              <a:spcBef>
                <a:spcPts val="1000"/>
              </a:spcBef>
              <a:buNone/>
              <a:defRPr sz="1600"/>
            </a:lvl1pPr>
            <a:lvl2pPr marL="342900" indent="-342900" defTabSz="4572000">
              <a:lnSpc>
                <a:spcPts val="2000"/>
              </a:lnSpc>
              <a:spcBef>
                <a:spcPts val="1000"/>
              </a:spcBef>
              <a:buFont typeface="+mj-lt"/>
              <a:buAutoNum type="arabicPeriod"/>
              <a:defRPr sz="1600" b="1"/>
            </a:lvl2pPr>
            <a:lvl3pPr marL="540000" indent="-270000" defTabSz="4572000">
              <a:lnSpc>
                <a:spcPts val="2000"/>
              </a:lnSpc>
              <a:spcBef>
                <a:spcPts val="1000"/>
              </a:spcBef>
              <a:defRPr sz="1600"/>
            </a:lvl3pPr>
            <a:lvl4pPr marL="810000" indent="-270000" defTabSz="4572000">
              <a:lnSpc>
                <a:spcPts val="2000"/>
              </a:lnSpc>
              <a:spcBef>
                <a:spcPts val="1000"/>
              </a:spcBef>
              <a:defRPr sz="1600"/>
            </a:lvl4pPr>
            <a:lvl5pPr marL="1080000" indent="-270000" defTabSz="4572000">
              <a:lnSpc>
                <a:spcPts val="2000"/>
              </a:lnSpc>
              <a:spcBef>
                <a:spcPts val="1000"/>
              </a:spcBef>
              <a:defRPr sz="1600"/>
            </a:lvl5pPr>
          </a:lstStyle>
          <a:p>
            <a:pPr lvl="1"/>
            <a:r>
              <a:rPr lang="en-US" dirty="0"/>
              <a:t>text</a:t>
            </a:r>
          </a:p>
          <a:p>
            <a:pPr lvl="1"/>
            <a:r>
              <a:rPr lang="en-US" dirty="0"/>
              <a:t>text</a:t>
            </a:r>
          </a:p>
          <a:p>
            <a:pPr lvl="1"/>
            <a:r>
              <a:rPr lang="en-US" dirty="0"/>
              <a:t>text</a:t>
            </a:r>
          </a:p>
          <a:p>
            <a:pPr lvl="1"/>
            <a:endParaRPr lang="en-US" dirty="0"/>
          </a:p>
        </p:txBody>
      </p:sp>
      <p:sp>
        <p:nvSpPr>
          <p:cNvPr id="5" name="Bildplatzhalter 12">
            <a:extLst>
              <a:ext uri="{FF2B5EF4-FFF2-40B4-BE49-F238E27FC236}">
                <a16:creationId xmlns:a16="http://schemas.microsoft.com/office/drawing/2014/main" id="{BA661AB6-576C-4001-A9F1-6E806FA8A3BA}"/>
              </a:ext>
            </a:extLst>
          </p:cNvPr>
          <p:cNvSpPr>
            <a:spLocks noGrp="1"/>
          </p:cNvSpPr>
          <p:nvPr>
            <p:ph type="pic" sz="quarter" idx="14" hasCustomPrompt="1"/>
          </p:nvPr>
        </p:nvSpPr>
        <p:spPr>
          <a:xfrm>
            <a:off x="8805671" y="3357563"/>
            <a:ext cx="3014853" cy="2771775"/>
          </a:xfrm>
          <a:solidFill>
            <a:schemeClr val="bg2"/>
          </a:solidFill>
        </p:spPr>
        <p:txBody>
          <a:bodyPr/>
          <a:lstStyle>
            <a:lvl1pPr marL="0" indent="0">
              <a:buNone/>
              <a:defRPr/>
            </a:lvl1pPr>
          </a:lstStyle>
          <a:p>
            <a:r>
              <a:rPr lang="en-US" dirty="0"/>
              <a:t>Picture</a:t>
            </a:r>
          </a:p>
        </p:txBody>
      </p:sp>
      <p:sp>
        <p:nvSpPr>
          <p:cNvPr id="6" name="Fußzeilenplatzhalter 4">
            <a:extLst>
              <a:ext uri="{FF2B5EF4-FFF2-40B4-BE49-F238E27FC236}">
                <a16:creationId xmlns:a16="http://schemas.microsoft.com/office/drawing/2014/main" id="{A183956C-DAE7-4BA1-AE96-D91A42DA646C}"/>
              </a:ext>
            </a:extLst>
          </p:cNvPr>
          <p:cNvSpPr>
            <a:spLocks noGrp="1"/>
          </p:cNvSpPr>
          <p:nvPr>
            <p:ph type="ftr" sz="quarter" idx="11"/>
          </p:nvPr>
        </p:nvSpPr>
        <p:spPr>
          <a:xfrm>
            <a:off x="6096000" y="6356350"/>
            <a:ext cx="5417343" cy="276225"/>
          </a:xfrm>
        </p:spPr>
        <p:txBody>
          <a:bodyPr/>
          <a:lstStyle/>
          <a:p>
            <a:r>
              <a:rPr lang="en-US"/>
              <a:t>Chapter name</a:t>
            </a:r>
            <a:endParaRPr lang="en-US" dirty="0"/>
          </a:p>
        </p:txBody>
      </p:sp>
      <p:sp>
        <p:nvSpPr>
          <p:cNvPr id="7" name="Foliennummernplatzhalter 5">
            <a:extLst>
              <a:ext uri="{FF2B5EF4-FFF2-40B4-BE49-F238E27FC236}">
                <a16:creationId xmlns:a16="http://schemas.microsoft.com/office/drawing/2014/main" id="{A8A72F26-4BA0-473B-82DD-28F89D1479B1}"/>
              </a:ext>
            </a:extLst>
          </p:cNvPr>
          <p:cNvSpPr>
            <a:spLocks noGrp="1"/>
          </p:cNvSpPr>
          <p:nvPr>
            <p:ph type="sldNum" sz="quarter" idx="12"/>
          </p:nvPr>
        </p:nvSpPr>
        <p:spPr>
          <a:xfrm>
            <a:off x="11513344" y="6356351"/>
            <a:ext cx="307180" cy="276224"/>
          </a:xfrm>
        </p:spPr>
        <p:txBody>
          <a:bodyPr/>
          <a:lstStyle/>
          <a:p>
            <a:fld id="{0A6ABA92-B65E-42F5-BB28-73DA50746AED}" type="slidenum">
              <a:rPr lang="en-US" smtClean="0"/>
              <a:t>‹#›</a:t>
            </a:fld>
            <a:endParaRPr lang="en-US" dirty="0"/>
          </a:p>
        </p:txBody>
      </p:sp>
    </p:spTree>
    <p:extLst>
      <p:ext uri="{BB962C8B-B14F-4D97-AF65-F5344CB8AC3E}">
        <p14:creationId xmlns:p14="http://schemas.microsoft.com/office/powerpoint/2010/main" val="188468164"/>
      </p:ext>
    </p:extLst>
  </p:cSld>
  <p:clrMapOvr>
    <a:masterClrMapping/>
  </p:clrMapOvr>
  <p:extLst>
    <p:ext uri="{DCECCB84-F9BA-43D5-87BE-67443E8EF086}">
      <p15:sldGuideLst xmlns:p15="http://schemas.microsoft.com/office/powerpoint/2012/main">
        <p15:guide id="1" pos="3500">
          <p15:clr>
            <a:srgbClr val="9FCC3B"/>
          </p15:clr>
        </p15:guide>
        <p15:guide id="2" pos="5700">
          <p15:clr>
            <a:srgbClr val="9FCC3B"/>
          </p15:clr>
        </p15:guide>
        <p15:guide id="3" pos="5813">
          <p15:clr>
            <a:srgbClr val="9FCC3B"/>
          </p15:clr>
        </p15:guide>
        <p15:guide id="4" pos="7242">
          <p15:clr>
            <a:srgbClr val="9FCC3B"/>
          </p15:clr>
        </p15:guide>
        <p15:guide id="5" orient="horz" pos="550">
          <p15:clr>
            <a:srgbClr val="9FCC3B"/>
          </p15:clr>
        </p15:guide>
        <p15:guide id="6" orient="horz" pos="1570">
          <p15:clr>
            <a:srgbClr val="9FCC3B"/>
          </p15:clr>
        </p15:guide>
        <p15:guide id="7" orient="horz" pos="2001">
          <p15:clr>
            <a:srgbClr val="9FCC3B"/>
          </p15:clr>
        </p15:guide>
        <p15:guide id="8" orient="horz" pos="2115">
          <p15:clr>
            <a:srgbClr val="9FCC3B"/>
          </p15:clr>
        </p15:guide>
        <p15:guide id="9" orient="horz" pos="3453">
          <p15:clr>
            <a:srgbClr val="9FCC3B"/>
          </p15:clr>
        </p15:guide>
        <p15:guide id="10" orient="horz" pos="3521">
          <p15:clr>
            <a:srgbClr val="9FCC3B"/>
          </p15:clr>
        </p15:guide>
        <p15:guide id="11" pos="3931">
          <p15:clr>
            <a:srgbClr val="9FCC3B"/>
          </p15:clr>
        </p15:guide>
        <p15:guide id="12" pos="334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with Disclaim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092200" y="836612"/>
            <a:ext cx="8249920" cy="1584325"/>
          </a:xfrm>
        </p:spPr>
        <p:txBody>
          <a:bodyPr anchor="t" anchorCtr="0"/>
          <a:lstStyle>
            <a:lvl1pPr algn="l">
              <a:lnSpc>
                <a:spcPts val="5400"/>
              </a:lnSpc>
              <a:defRPr sz="5200"/>
            </a:lvl1pPr>
          </a:lstStyle>
          <a:p>
            <a:r>
              <a:rPr lang="en-US"/>
              <a:t>Title</a:t>
            </a:r>
            <a:endParaRPr lang="en-US" dirty="0"/>
          </a:p>
        </p:txBody>
      </p:sp>
      <p:sp>
        <p:nvSpPr>
          <p:cNvPr id="7" name="Freihandform: Form 6">
            <a:extLst>
              <a:ext uri="{FF2B5EF4-FFF2-40B4-BE49-F238E27FC236}">
                <a16:creationId xmlns:a16="http://schemas.microsoft.com/office/drawing/2014/main" id="{3E060D58-3D6E-4331-86F8-D464928C498D}"/>
              </a:ext>
            </a:extLst>
          </p:cNvPr>
          <p:cNvSpPr/>
          <p:nvPr userDrawn="1"/>
        </p:nvSpPr>
        <p:spPr>
          <a:xfrm>
            <a:off x="0" y="701342"/>
            <a:ext cx="434378"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platzhalter 5">
            <a:extLst>
              <a:ext uri="{FF2B5EF4-FFF2-40B4-BE49-F238E27FC236}">
                <a16:creationId xmlns:a16="http://schemas.microsoft.com/office/drawing/2014/main" id="{7D25C1C1-7677-431A-9537-83EB19ED9057}"/>
              </a:ext>
            </a:extLst>
          </p:cNvPr>
          <p:cNvSpPr>
            <a:spLocks noGrp="1"/>
          </p:cNvSpPr>
          <p:nvPr>
            <p:ph type="body" sz="quarter" idx="10" hasCustomPrompt="1"/>
          </p:nvPr>
        </p:nvSpPr>
        <p:spPr>
          <a:xfrm>
            <a:off x="658813" y="2941956"/>
            <a:ext cx="3529012" cy="3224212"/>
          </a:xfrm>
        </p:spPr>
        <p:txBody>
          <a:bodyPr anchor="b" anchorCtr="0"/>
          <a:lstStyle>
            <a:lvl1pPr marL="0" indent="0">
              <a:lnSpc>
                <a:spcPts val="2000"/>
              </a:lnSpc>
              <a:spcBef>
                <a:spcPts val="1000"/>
              </a:spcBef>
              <a:buNone/>
              <a:defRPr sz="1600"/>
            </a:lvl1pPr>
          </a:lstStyle>
          <a:p>
            <a:pPr lvl="0"/>
            <a:r>
              <a:rPr lang="en-US"/>
              <a:t>Text</a:t>
            </a:r>
            <a:endParaRPr lang="en-US" dirty="0"/>
          </a:p>
        </p:txBody>
      </p:sp>
      <p:sp>
        <p:nvSpPr>
          <p:cNvPr id="12" name="Textplatzhalter 5">
            <a:extLst>
              <a:ext uri="{FF2B5EF4-FFF2-40B4-BE49-F238E27FC236}">
                <a16:creationId xmlns:a16="http://schemas.microsoft.com/office/drawing/2014/main" id="{EE16CAE4-6C0A-4AD7-A6BA-310ACB0E1FC3}"/>
              </a:ext>
            </a:extLst>
          </p:cNvPr>
          <p:cNvSpPr>
            <a:spLocks noGrp="1"/>
          </p:cNvSpPr>
          <p:nvPr>
            <p:ph type="body" sz="quarter" idx="11" hasCustomPrompt="1"/>
          </p:nvPr>
        </p:nvSpPr>
        <p:spPr>
          <a:xfrm>
            <a:off x="4331494" y="2941956"/>
            <a:ext cx="3529012" cy="3224212"/>
          </a:xfrm>
        </p:spPr>
        <p:txBody>
          <a:bodyPr anchor="b" anchorCtr="0"/>
          <a:lstStyle>
            <a:lvl1pPr marL="0" indent="0">
              <a:lnSpc>
                <a:spcPts val="2000"/>
              </a:lnSpc>
              <a:spcBef>
                <a:spcPts val="1000"/>
              </a:spcBef>
              <a:buNone/>
              <a:defRPr sz="1600"/>
            </a:lvl1pPr>
          </a:lstStyle>
          <a:p>
            <a:pPr lvl="0"/>
            <a:r>
              <a:rPr lang="en-US"/>
              <a:t>Text</a:t>
            </a:r>
            <a:endParaRPr lang="en-US" dirty="0"/>
          </a:p>
        </p:txBody>
      </p:sp>
      <p:sp>
        <p:nvSpPr>
          <p:cNvPr id="8" name="Fußzeilenplatzhalter 4">
            <a:extLst>
              <a:ext uri="{FF2B5EF4-FFF2-40B4-BE49-F238E27FC236}">
                <a16:creationId xmlns:a16="http://schemas.microsoft.com/office/drawing/2014/main" id="{F94B5336-EF7E-4E62-A053-559BD4FDF02D}"/>
              </a:ext>
            </a:extLst>
          </p:cNvPr>
          <p:cNvSpPr>
            <a:spLocks noGrp="1"/>
          </p:cNvSpPr>
          <p:nvPr>
            <p:ph type="ftr" sz="quarter" idx="12"/>
          </p:nvPr>
        </p:nvSpPr>
        <p:spPr>
          <a:xfrm>
            <a:off x="6096000" y="6356350"/>
            <a:ext cx="5417343" cy="276225"/>
          </a:xfrm>
        </p:spPr>
        <p:txBody>
          <a:bodyPr/>
          <a:lstStyle/>
          <a:p>
            <a:r>
              <a:rPr lang="en-US"/>
              <a:t>Chapter name</a:t>
            </a:r>
            <a:endParaRPr lang="en-US" dirty="0"/>
          </a:p>
        </p:txBody>
      </p:sp>
      <p:sp>
        <p:nvSpPr>
          <p:cNvPr id="9" name="Foliennummernplatzhalter 5">
            <a:extLst>
              <a:ext uri="{FF2B5EF4-FFF2-40B4-BE49-F238E27FC236}">
                <a16:creationId xmlns:a16="http://schemas.microsoft.com/office/drawing/2014/main" id="{C1657823-E287-4D41-B086-44016313903C}"/>
              </a:ext>
            </a:extLst>
          </p:cNvPr>
          <p:cNvSpPr>
            <a:spLocks noGrp="1"/>
          </p:cNvSpPr>
          <p:nvPr>
            <p:ph type="sldNum" sz="quarter" idx="13"/>
          </p:nvPr>
        </p:nvSpPr>
        <p:spPr>
          <a:xfrm>
            <a:off x="11513344" y="6356351"/>
            <a:ext cx="307180" cy="276224"/>
          </a:xfrm>
        </p:spPr>
        <p:txBody>
          <a:bodyPr/>
          <a:lstStyle/>
          <a:p>
            <a:fld id="{0A6ABA92-B65E-42F5-BB28-73DA50746AED}" type="slidenum">
              <a:rPr lang="en-US" smtClean="0"/>
              <a:t>‹#›</a:t>
            </a:fld>
            <a:endParaRPr lang="en-US" dirty="0"/>
          </a:p>
        </p:txBody>
      </p:sp>
    </p:spTree>
    <p:extLst>
      <p:ext uri="{BB962C8B-B14F-4D97-AF65-F5344CB8AC3E}">
        <p14:creationId xmlns:p14="http://schemas.microsoft.com/office/powerpoint/2010/main" val="1068240046"/>
      </p:ext>
    </p:extLst>
  </p:cSld>
  <p:clrMapOvr>
    <a:masterClrMapping/>
  </p:clrMapOvr>
  <p:extLst>
    <p:ext uri="{DCECCB84-F9BA-43D5-87BE-67443E8EF086}">
      <p15:sldGuideLst xmlns:p15="http://schemas.microsoft.com/office/powerpoint/2012/main">
        <p15:guide id="1" pos="688" userDrawn="1">
          <p15:clr>
            <a:srgbClr val="FBAE40"/>
          </p15:clr>
        </p15:guide>
        <p15:guide id="2" orient="horz" pos="3884">
          <p15:clr>
            <a:srgbClr val="FBAE40"/>
          </p15:clr>
        </p15:guide>
        <p15:guide id="3" orient="horz" pos="527" userDrawn="1">
          <p15:clr>
            <a:srgbClr val="FBAE40"/>
          </p15:clr>
        </p15:guide>
        <p15:guide id="4" pos="2638" userDrawn="1">
          <p15:clr>
            <a:srgbClr val="FBAE40"/>
          </p15:clr>
        </p15:guide>
        <p15:guide id="5" pos="2729" userDrawn="1">
          <p15:clr>
            <a:srgbClr val="FBAE40"/>
          </p15:clr>
        </p15:guide>
        <p15:guide id="6" pos="495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774825" y="1376363"/>
            <a:ext cx="8642350" cy="2957195"/>
          </a:xfrm>
        </p:spPr>
        <p:txBody>
          <a:bodyPr anchor="t" anchorCtr="0"/>
          <a:lstStyle>
            <a:lvl1pPr algn="l">
              <a:lnSpc>
                <a:spcPts val="4900"/>
              </a:lnSpc>
              <a:defRPr sz="4200"/>
            </a:lvl1pPr>
          </a:lstStyle>
          <a:p>
            <a:r>
              <a:rPr lang="en-US"/>
              <a:t>Text</a:t>
            </a:r>
            <a:endParaRPr lang="en-US" dirty="0"/>
          </a:p>
        </p:txBody>
      </p:sp>
      <p:sp>
        <p:nvSpPr>
          <p:cNvPr id="11" name="Freihandform: Form 10">
            <a:extLst>
              <a:ext uri="{FF2B5EF4-FFF2-40B4-BE49-F238E27FC236}">
                <a16:creationId xmlns:a16="http://schemas.microsoft.com/office/drawing/2014/main" id="{5964B511-30F2-4998-84B7-1784C8239540}"/>
              </a:ext>
            </a:extLst>
          </p:cNvPr>
          <p:cNvSpPr/>
          <p:nvPr userDrawn="1"/>
        </p:nvSpPr>
        <p:spPr>
          <a:xfrm>
            <a:off x="3130525" y="4920484"/>
            <a:ext cx="5930950" cy="1937516"/>
          </a:xfrm>
          <a:custGeom>
            <a:avLst/>
            <a:gdLst>
              <a:gd name="connsiteX0" fmla="*/ 2965475 w 5930950"/>
              <a:gd name="connsiteY0" fmla="*/ 0 h 1937516"/>
              <a:gd name="connsiteX1" fmla="*/ 5814425 w 5930950"/>
              <a:gd name="connsiteY1" fmla="*/ 1695624 h 1937516"/>
              <a:gd name="connsiteX2" fmla="*/ 5930950 w 5930950"/>
              <a:gd name="connsiteY2" fmla="*/ 1937516 h 1937516"/>
              <a:gd name="connsiteX3" fmla="*/ 0 w 5930950"/>
              <a:gd name="connsiteY3" fmla="*/ 1937516 h 1937516"/>
              <a:gd name="connsiteX4" fmla="*/ 116526 w 5930950"/>
              <a:gd name="connsiteY4" fmla="*/ 1695624 h 1937516"/>
              <a:gd name="connsiteX5" fmla="*/ 2965475 w 5930950"/>
              <a:gd name="connsiteY5" fmla="*/ 0 h 193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0950" h="1937516">
                <a:moveTo>
                  <a:pt x="2965475" y="0"/>
                </a:moveTo>
                <a:cubicBezTo>
                  <a:pt x="4195690" y="0"/>
                  <a:pt x="5265765" y="685634"/>
                  <a:pt x="5814425" y="1695624"/>
                </a:cubicBezTo>
                <a:lnTo>
                  <a:pt x="5930950" y="1937516"/>
                </a:lnTo>
                <a:lnTo>
                  <a:pt x="0" y="1937516"/>
                </a:lnTo>
                <a:lnTo>
                  <a:pt x="116526" y="1695624"/>
                </a:lnTo>
                <a:cubicBezTo>
                  <a:pt x="665185" y="685634"/>
                  <a:pt x="1735261" y="0"/>
                  <a:pt x="29654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059970552"/>
      </p:ext>
    </p:extLst>
  </p:cSld>
  <p:clrMapOvr>
    <a:masterClrMapping/>
  </p:clrMapOvr>
  <p:extLst>
    <p:ext uri="{DCECCB84-F9BA-43D5-87BE-67443E8EF086}">
      <p15:sldGuideLst xmlns:p15="http://schemas.microsoft.com/office/powerpoint/2012/main">
        <p15:guide id="1" pos="1118" userDrawn="1">
          <p15:clr>
            <a:srgbClr val="FBAE40"/>
          </p15:clr>
        </p15:guide>
        <p15:guide id="2" orient="horz" pos="3884">
          <p15:clr>
            <a:srgbClr val="FBAE40"/>
          </p15:clr>
        </p15:guide>
        <p15:guide id="3" orient="horz" pos="867" userDrawn="1">
          <p15:clr>
            <a:srgbClr val="FBAE40"/>
          </p15:clr>
        </p15:guide>
        <p15:guide id="7" pos="6562"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emf"/><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658813" y="701342"/>
            <a:ext cx="8919527" cy="890921"/>
          </a:xfrm>
          <a:prstGeom prst="rect">
            <a:avLst/>
          </a:prstGeom>
        </p:spPr>
        <p:txBody>
          <a:bodyPr vert="horz" lIns="0" tIns="0" rIns="0" bIns="0" rtlCol="0" anchor="ctr" anchorCtr="0">
            <a:noAutofit/>
          </a:bodyPr>
          <a:lstStyle/>
          <a:p>
            <a:r>
              <a:rPr lang="en-US"/>
              <a:t>Title</a:t>
            </a:r>
            <a:endParaRPr lang="en-US" dirty="0"/>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658813" y="2420939"/>
            <a:ext cx="11161711" cy="3708400"/>
          </a:xfrm>
          <a:prstGeom prst="rect">
            <a:avLst/>
          </a:prstGeom>
        </p:spPr>
        <p:txBody>
          <a:bodyPr vert="horz" lIns="0" tIns="0" rIns="0" bIns="0" rtlCol="0">
            <a:no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umsplatzhalter 3">
            <a:extLst>
              <a:ext uri="{FF2B5EF4-FFF2-40B4-BE49-F238E27FC236}">
                <a16:creationId xmlns:a16="http://schemas.microsoft.com/office/drawing/2014/main" id="{86B66F5F-246B-41C3-A7EF-74B5848C435E}"/>
              </a:ext>
            </a:extLst>
          </p:cNvPr>
          <p:cNvSpPr>
            <a:spLocks noGrp="1"/>
          </p:cNvSpPr>
          <p:nvPr>
            <p:ph type="dt" sz="half" idx="2"/>
          </p:nvPr>
        </p:nvSpPr>
        <p:spPr>
          <a:xfrm>
            <a:off x="3992880" y="6356349"/>
            <a:ext cx="2103119" cy="276226"/>
          </a:xfrm>
          <a:prstGeom prst="rect">
            <a:avLst/>
          </a:prstGeom>
        </p:spPr>
        <p:txBody>
          <a:bodyPr vert="horz" lIns="0" tIns="0" rIns="0" bIns="0" rtlCol="0" anchor="b" anchorCtr="0"/>
          <a:lstStyle>
            <a:lvl1pPr algn="r">
              <a:defRPr sz="1000">
                <a:solidFill>
                  <a:schemeClr val="tx1"/>
                </a:solidFill>
              </a:defRPr>
            </a:lvl1pPr>
          </a:lstStyle>
          <a:p>
            <a:fld id="{C9FCB1AA-2C24-487D-A046-6019CCB4CF33}" type="datetime1">
              <a:rPr lang="en-US" smtClean="0"/>
              <a:pPr/>
              <a:t>5/15/2025</a:t>
            </a:fld>
            <a:endParaRPr lang="en-US" dirty="0"/>
          </a:p>
        </p:txBody>
      </p:sp>
      <p:sp>
        <p:nvSpPr>
          <p:cNvPr id="5" name="Fußzeilenplatzhalter 4">
            <a:extLst>
              <a:ext uri="{FF2B5EF4-FFF2-40B4-BE49-F238E27FC236}">
                <a16:creationId xmlns:a16="http://schemas.microsoft.com/office/drawing/2014/main" id="{BA7469D3-D758-4D66-B52B-335D0B004E98}"/>
              </a:ext>
            </a:extLst>
          </p:cNvPr>
          <p:cNvSpPr>
            <a:spLocks noGrp="1"/>
          </p:cNvSpPr>
          <p:nvPr>
            <p:ph type="ftr" sz="quarter" idx="3"/>
          </p:nvPr>
        </p:nvSpPr>
        <p:spPr>
          <a:xfrm>
            <a:off x="6096000" y="6356350"/>
            <a:ext cx="5417343" cy="276225"/>
          </a:xfrm>
          <a:prstGeom prst="rect">
            <a:avLst/>
          </a:prstGeom>
        </p:spPr>
        <p:txBody>
          <a:bodyPr vert="horz" lIns="0" tIns="0" rIns="0" bIns="0" rtlCol="0" anchor="b" anchorCtr="0"/>
          <a:lstStyle>
            <a:lvl1pPr algn="r">
              <a:defRPr sz="1000">
                <a:solidFill>
                  <a:schemeClr val="tx1"/>
                </a:solidFill>
              </a:defRPr>
            </a:lvl1pPr>
          </a:lstStyle>
          <a:p>
            <a:r>
              <a:rPr lang="en-US"/>
              <a:t>Chapter name</a:t>
            </a:r>
            <a:endParaRPr lang="en-US" dirty="0"/>
          </a:p>
        </p:txBody>
      </p:sp>
      <p:sp>
        <p:nvSpPr>
          <p:cNvPr id="6" name="Foliennummernplatzhalter 5">
            <a:extLst>
              <a:ext uri="{FF2B5EF4-FFF2-40B4-BE49-F238E27FC236}">
                <a16:creationId xmlns:a16="http://schemas.microsoft.com/office/drawing/2014/main" id="{B6B6E1BC-0BF1-4586-8DE0-316908CCD9C2}"/>
              </a:ext>
            </a:extLst>
          </p:cNvPr>
          <p:cNvSpPr>
            <a:spLocks noGrp="1"/>
          </p:cNvSpPr>
          <p:nvPr>
            <p:ph type="sldNum" sz="quarter" idx="4"/>
          </p:nvPr>
        </p:nvSpPr>
        <p:spPr>
          <a:xfrm>
            <a:off x="11513344" y="6356351"/>
            <a:ext cx="307180" cy="276224"/>
          </a:xfrm>
          <a:prstGeom prst="rect">
            <a:avLst/>
          </a:prstGeom>
        </p:spPr>
        <p:txBody>
          <a:bodyPr vert="horz" lIns="0" tIns="0" rIns="0" bIns="0" rtlCol="0" anchor="b" anchorCtr="0"/>
          <a:lstStyle>
            <a:lvl1pPr algn="r">
              <a:defRPr sz="1000">
                <a:solidFill>
                  <a:schemeClr val="tx1"/>
                </a:solidFill>
              </a:defRPr>
            </a:lvl1pPr>
          </a:lstStyle>
          <a:p>
            <a:fld id="{0A6ABA92-B65E-42F5-BB28-73DA50746AED}" type="slidenum">
              <a:rPr lang="en-US" smtClean="0"/>
              <a:pPr/>
              <a:t>‹#›</a:t>
            </a:fld>
            <a:endParaRPr lang="en-US" dirty="0"/>
          </a:p>
        </p:txBody>
      </p:sp>
      <p:sp>
        <p:nvSpPr>
          <p:cNvPr id="11" name="Freihandform: Form 10">
            <a:extLst>
              <a:ext uri="{FF2B5EF4-FFF2-40B4-BE49-F238E27FC236}">
                <a16:creationId xmlns:a16="http://schemas.microsoft.com/office/drawing/2014/main" id="{BF8DBC42-E1DE-4E8C-AB01-F5838F7D8DA9}"/>
              </a:ext>
            </a:extLst>
          </p:cNvPr>
          <p:cNvSpPr/>
          <p:nvPr userDrawn="1"/>
        </p:nvSpPr>
        <p:spPr>
          <a:xfrm>
            <a:off x="0" y="701342"/>
            <a:ext cx="434378"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3" name="Grafik 12">
            <a:extLst>
              <a:ext uri="{FF2B5EF4-FFF2-40B4-BE49-F238E27FC236}">
                <a16:creationId xmlns:a16="http://schemas.microsoft.com/office/drawing/2014/main" id="{2505F71A-E732-4564-AD03-7BE673AD2ED2}"/>
              </a:ext>
            </a:extLst>
          </p:cNvPr>
          <p:cNvPicPr>
            <a:picLocks noChangeAspect="1"/>
          </p:cNvPicPr>
          <p:nvPr userDrawn="1"/>
        </p:nvPicPr>
        <p:blipFill>
          <a:blip r:embed="rId35" cstate="screen">
            <a:extLst>
              <a:ext uri="{28A0092B-C50C-407E-A947-70E740481C1C}">
                <a14:useLocalDpi xmlns:a14="http://schemas.microsoft.com/office/drawing/2010/main" val="0"/>
              </a:ext>
            </a:extLst>
          </a:blip>
          <a:stretch>
            <a:fillRect/>
          </a:stretch>
        </p:blipFill>
        <p:spPr>
          <a:xfrm>
            <a:off x="10632755" y="398109"/>
            <a:ext cx="1188000" cy="442109"/>
          </a:xfrm>
          <a:prstGeom prst="rect">
            <a:avLst/>
          </a:prstGeom>
        </p:spPr>
      </p:pic>
    </p:spTree>
    <p:extLst>
      <p:ext uri="{BB962C8B-B14F-4D97-AF65-F5344CB8AC3E}">
        <p14:creationId xmlns:p14="http://schemas.microsoft.com/office/powerpoint/2010/main" val="2261252635"/>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62" r:id="rId4"/>
    <p:sldLayoutId id="2147483663" r:id="rId5"/>
    <p:sldLayoutId id="2147483650" r:id="rId6"/>
    <p:sldLayoutId id="2147483673" r:id="rId7"/>
    <p:sldLayoutId id="2147483664" r:id="rId8"/>
    <p:sldLayoutId id="2147483665" r:id="rId9"/>
    <p:sldLayoutId id="2147483686" r:id="rId10"/>
    <p:sldLayoutId id="2147483666" r:id="rId11"/>
    <p:sldLayoutId id="2147483687" r:id="rId12"/>
    <p:sldLayoutId id="2147483672" r:id="rId13"/>
    <p:sldLayoutId id="2147483660" r:id="rId14"/>
    <p:sldLayoutId id="2147483667" r:id="rId15"/>
    <p:sldLayoutId id="2147483683" r:id="rId16"/>
    <p:sldLayoutId id="2147483668" r:id="rId17"/>
    <p:sldLayoutId id="2147483669" r:id="rId18"/>
    <p:sldLayoutId id="2147483661" r:id="rId19"/>
    <p:sldLayoutId id="2147483659" r:id="rId20"/>
    <p:sldLayoutId id="2147483670" r:id="rId21"/>
    <p:sldLayoutId id="2147483654" r:id="rId22"/>
    <p:sldLayoutId id="2147483655" r:id="rId23"/>
    <p:sldLayoutId id="2147483671" r:id="rId24"/>
    <p:sldLayoutId id="2147483689" r:id="rId25"/>
    <p:sldLayoutId id="2147483691" r:id="rId26"/>
    <p:sldLayoutId id="2147483693" r:id="rId27"/>
    <p:sldLayoutId id="2147483692" r:id="rId28"/>
    <p:sldLayoutId id="2147483694" r:id="rId29"/>
    <p:sldLayoutId id="2147483695" r:id="rId30"/>
    <p:sldLayoutId id="2147483696" r:id="rId31"/>
    <p:sldLayoutId id="2147483697" r:id="rId32"/>
    <p:sldLayoutId id="2147483698" r:id="rId33"/>
  </p:sldLayoutIdLst>
  <p:hf hdr="0" dt="0"/>
  <p:txStyles>
    <p:titleStyle>
      <a:lvl1pPr algn="l" defTabSz="914400" rtl="0" eaLnBrk="1" latinLnBrk="0" hangingPunct="1">
        <a:lnSpc>
          <a:spcPts val="3400"/>
        </a:lnSpc>
        <a:spcBef>
          <a:spcPct val="0"/>
        </a:spcBef>
        <a:buNone/>
        <a:defRPr sz="2600" kern="1200">
          <a:solidFill>
            <a:schemeClr val="tx1"/>
          </a:solidFill>
          <a:latin typeface="+mj-lt"/>
          <a:ea typeface="+mj-ea"/>
          <a:cs typeface="+mj-cs"/>
        </a:defRPr>
      </a:lvl1pPr>
    </p:titleStyle>
    <p:bodyStyle>
      <a:lvl1pPr marL="27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4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1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8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5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446" userDrawn="1">
          <p15:clr>
            <a:srgbClr val="F26B43"/>
          </p15:clr>
        </p15:guide>
        <p15:guide id="3" orient="horz" pos="436" userDrawn="1">
          <p15:clr>
            <a:srgbClr val="F26B43"/>
          </p15:clr>
        </p15:guide>
        <p15:guide id="4" orient="horz" pos="1003" userDrawn="1">
          <p15:clr>
            <a:srgbClr val="F26B43"/>
          </p15:clr>
        </p15:guide>
        <p15:guide id="5" orient="horz" pos="3861" userDrawn="1">
          <p15:clr>
            <a:srgbClr val="F26B43"/>
          </p15:clr>
        </p15:guide>
        <p15:guide id="6" orient="horz" pos="4178" userDrawn="1">
          <p15:clr>
            <a:srgbClr val="F26B43"/>
          </p15:clr>
        </p15:guide>
        <p15:guide id="8" orient="horz" pos="152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10.xml"/><Relationship Id="rId7" Type="http://schemas.openxmlformats.org/officeDocument/2006/relationships/image" Target="../media/image35.svg"/><Relationship Id="rId2" Type="http://schemas.openxmlformats.org/officeDocument/2006/relationships/slideLayout" Target="../slideLayouts/slideLayout22.xml"/><Relationship Id="rId1" Type="http://schemas.openxmlformats.org/officeDocument/2006/relationships/tags" Target="../tags/tag1.xml"/><Relationship Id="rId6" Type="http://schemas.openxmlformats.org/officeDocument/2006/relationships/image" Target="../media/image34.png"/><Relationship Id="rId5" Type="http://schemas.openxmlformats.org/officeDocument/2006/relationships/image" Target="../media/image33.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tif"/><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40.tif"/><Relationship Id="rId5" Type="http://schemas.openxmlformats.org/officeDocument/2006/relationships/image" Target="../media/image39.sv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2.xml"/><Relationship Id="rId5" Type="http://schemas.openxmlformats.org/officeDocument/2006/relationships/image" Target="../media/image44.png"/><Relationship Id="rId4" Type="http://schemas.openxmlformats.org/officeDocument/2006/relationships/image" Target="../media/image43.tiff"/></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tif"/><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48.png"/><Relationship Id="rId11" Type="http://schemas.openxmlformats.org/officeDocument/2006/relationships/image" Target="../media/image53.tif"/><Relationship Id="rId5" Type="http://schemas.openxmlformats.org/officeDocument/2006/relationships/image" Target="../media/image47.tif"/><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33.xml"/><Relationship Id="rId4" Type="http://schemas.openxmlformats.org/officeDocument/2006/relationships/image" Target="../media/image57.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1.xml"/><Relationship Id="rId1" Type="http://schemas.openxmlformats.org/officeDocument/2006/relationships/video" Target="https://www.youtube.com/embed/eQEaiZ2j9oc?feature=oembed" TargetMode="Externa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31.tiff"/><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women in a grocery store&#10;&#10;Description automatically generated">
            <a:extLst>
              <a:ext uri="{FF2B5EF4-FFF2-40B4-BE49-F238E27FC236}">
                <a16:creationId xmlns:a16="http://schemas.microsoft.com/office/drawing/2014/main" id="{DC5838A1-3CB5-1A94-9CF5-290C478E527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709" r="23709"/>
          <a:stretch/>
        </p:blipFill>
        <p:spPr/>
      </p:pic>
      <p:sp>
        <p:nvSpPr>
          <p:cNvPr id="3" name="Title 2">
            <a:extLst>
              <a:ext uri="{FF2B5EF4-FFF2-40B4-BE49-F238E27FC236}">
                <a16:creationId xmlns:a16="http://schemas.microsoft.com/office/drawing/2014/main" id="{70590267-8974-63BE-BE45-6BD033996C17}"/>
              </a:ext>
            </a:extLst>
          </p:cNvPr>
          <p:cNvSpPr>
            <a:spLocks noGrp="1"/>
          </p:cNvSpPr>
          <p:nvPr>
            <p:ph type="ctrTitle"/>
          </p:nvPr>
        </p:nvSpPr>
        <p:spPr/>
        <p:txBody>
          <a:bodyPr anchor="b"/>
          <a:lstStyle/>
          <a:p>
            <a:pPr>
              <a:lnSpc>
                <a:spcPct val="100000"/>
              </a:lnSpc>
            </a:pPr>
            <a:r>
              <a:rPr lang="en-US" dirty="0"/>
              <a:t>Complete the solution with Roger</a:t>
            </a:r>
          </a:p>
        </p:txBody>
      </p:sp>
      <p:sp>
        <p:nvSpPr>
          <p:cNvPr id="4" name="Subtitle 3">
            <a:extLst>
              <a:ext uri="{FF2B5EF4-FFF2-40B4-BE49-F238E27FC236}">
                <a16:creationId xmlns:a16="http://schemas.microsoft.com/office/drawing/2014/main" id="{C4CE933D-279C-053A-6CD2-7C32EB7F5A90}"/>
              </a:ext>
            </a:extLst>
          </p:cNvPr>
          <p:cNvSpPr>
            <a:spLocks noGrp="1"/>
          </p:cNvSpPr>
          <p:nvPr>
            <p:ph type="subTitle" idx="1"/>
          </p:nvPr>
        </p:nvSpPr>
        <p:spPr/>
        <p:txBody>
          <a:bodyPr/>
          <a:lstStyle/>
          <a:p>
            <a:r>
              <a:rPr lang="en-US" sz="1600" dirty="0"/>
              <a:t>Practice Name</a:t>
            </a:r>
          </a:p>
        </p:txBody>
      </p:sp>
      <p:sp>
        <p:nvSpPr>
          <p:cNvPr id="13" name="Picture Placeholder 12">
            <a:extLst>
              <a:ext uri="{FF2B5EF4-FFF2-40B4-BE49-F238E27FC236}">
                <a16:creationId xmlns:a16="http://schemas.microsoft.com/office/drawing/2014/main" id="{61BB680A-CA98-ADF5-256E-2AA71FE2DBFD}"/>
              </a:ext>
            </a:extLst>
          </p:cNvPr>
          <p:cNvSpPr>
            <a:spLocks noGrp="1"/>
          </p:cNvSpPr>
          <p:nvPr>
            <p:ph type="pic" sz="quarter" idx="15"/>
          </p:nvPr>
        </p:nvSpPr>
        <p:spPr/>
        <p:txBody>
          <a:bodyPr/>
          <a:lstStyle/>
          <a:p>
            <a:endParaRPr lang="en-US"/>
          </a:p>
        </p:txBody>
      </p:sp>
      <p:pic>
        <p:nvPicPr>
          <p:cNvPr id="9" name="Picture 8" descr="A close-up of a remote control&#10;&#10;Description automatically generated">
            <a:extLst>
              <a:ext uri="{FF2B5EF4-FFF2-40B4-BE49-F238E27FC236}">
                <a16:creationId xmlns:a16="http://schemas.microsoft.com/office/drawing/2014/main" id="{E068A5F2-DEAD-6497-6786-FDFA1716D5BF}"/>
              </a:ext>
            </a:extLst>
          </p:cNvPr>
          <p:cNvPicPr>
            <a:picLocks noChangeAspect="1"/>
          </p:cNvPicPr>
          <p:nvPr/>
        </p:nvPicPr>
        <p:blipFill>
          <a:blip r:embed="rId3">
            <a:extLst>
              <a:ext uri="{28A0092B-C50C-407E-A947-70E740481C1C}">
                <a14:useLocalDpi xmlns:a14="http://schemas.microsoft.com/office/drawing/2010/main" val="0"/>
              </a:ext>
            </a:extLst>
          </a:blip>
          <a:srcRect l="34661" r="-1" b="22620"/>
          <a:stretch/>
        </p:blipFill>
        <p:spPr>
          <a:xfrm rot="272279" flipH="1">
            <a:off x="5012382" y="3375255"/>
            <a:ext cx="393711" cy="466264"/>
          </a:xfrm>
          <a:prstGeom prst="rect">
            <a:avLst/>
          </a:prstGeom>
        </p:spPr>
      </p:pic>
    </p:spTree>
    <p:extLst>
      <p:ext uri="{BB962C8B-B14F-4D97-AF65-F5344CB8AC3E}">
        <p14:creationId xmlns:p14="http://schemas.microsoft.com/office/powerpoint/2010/main" val="1739218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3C4F9-EC02-9278-C45A-4F3994EEF711}"/>
              </a:ext>
            </a:extLst>
          </p:cNvPr>
          <p:cNvSpPr>
            <a:spLocks noGrp="1"/>
          </p:cNvSpPr>
          <p:nvPr>
            <p:ph type="title"/>
          </p:nvPr>
        </p:nvSpPr>
        <p:spPr/>
        <p:txBody>
          <a:bodyPr/>
          <a:lstStyle/>
          <a:p>
            <a:r>
              <a:rPr lang="en-US" sz="3200" dirty="0"/>
              <a:t>User satisfaction is high</a:t>
            </a:r>
          </a:p>
        </p:txBody>
      </p:sp>
      <p:sp>
        <p:nvSpPr>
          <p:cNvPr id="5" name="Text Placeholder 4">
            <a:extLst>
              <a:ext uri="{FF2B5EF4-FFF2-40B4-BE49-F238E27FC236}">
                <a16:creationId xmlns:a16="http://schemas.microsoft.com/office/drawing/2014/main" id="{ED90DF86-A27D-BDF6-0B1B-B78657E46C69}"/>
              </a:ext>
            </a:extLst>
          </p:cNvPr>
          <p:cNvSpPr>
            <a:spLocks noGrp="1"/>
          </p:cNvSpPr>
          <p:nvPr>
            <p:ph type="body" sz="quarter" idx="13"/>
          </p:nvPr>
        </p:nvSpPr>
        <p:spPr>
          <a:xfrm>
            <a:off x="658813" y="6259132"/>
            <a:ext cx="10095046" cy="373443"/>
          </a:xfrm>
        </p:spPr>
        <p:txBody>
          <a:bodyPr/>
          <a:lstStyle/>
          <a:p>
            <a:r>
              <a:rPr lang="en-US" b="0" i="0" dirty="0">
                <a:solidFill>
                  <a:srgbClr val="403F40"/>
                </a:solidFill>
                <a:effectLst/>
              </a:rPr>
              <a:t>Powers TA, Carr K. </a:t>
            </a:r>
            <a:r>
              <a:rPr lang="en-US" b="0" i="0" dirty="0" err="1">
                <a:solidFill>
                  <a:srgbClr val="403F40"/>
                </a:solidFill>
                <a:effectLst/>
              </a:rPr>
              <a:t>MarkeTrak</a:t>
            </a:r>
            <a:r>
              <a:rPr lang="en-US" b="0" i="0" dirty="0">
                <a:solidFill>
                  <a:srgbClr val="403F40"/>
                </a:solidFill>
                <a:effectLst/>
              </a:rPr>
              <a:t> 2022: Navigating the changing landscape of hearing healthcare. </a:t>
            </a:r>
            <a:r>
              <a:rPr lang="en-US" b="0" i="1" dirty="0">
                <a:solidFill>
                  <a:srgbClr val="403F40"/>
                </a:solidFill>
                <a:effectLst/>
              </a:rPr>
              <a:t>Hearing Review</a:t>
            </a:r>
            <a:r>
              <a:rPr lang="en-US" b="0" i="0" dirty="0">
                <a:solidFill>
                  <a:srgbClr val="403F40"/>
                </a:solidFill>
                <a:effectLst/>
              </a:rPr>
              <a:t>. 2022;29(5):12-17</a:t>
            </a:r>
          </a:p>
          <a:p>
            <a:r>
              <a:rPr lang="en-US" b="0" i="0" dirty="0" err="1">
                <a:solidFill>
                  <a:srgbClr val="212121"/>
                </a:solidFill>
                <a:effectLst/>
                <a:latin typeface="Roboto" panose="02000000000000000000" pitchFamily="2" charset="0"/>
              </a:rPr>
              <a:t>Picou</a:t>
            </a:r>
            <a:r>
              <a:rPr lang="en-US" b="0" i="0" dirty="0">
                <a:solidFill>
                  <a:srgbClr val="212121"/>
                </a:solidFill>
                <a:effectLst/>
                <a:latin typeface="Roboto" panose="02000000000000000000" pitchFamily="2" charset="0"/>
              </a:rPr>
              <a:t>, E. M. (2020). </a:t>
            </a:r>
            <a:r>
              <a:rPr lang="en-US" b="0" i="0" dirty="0" err="1">
                <a:solidFill>
                  <a:srgbClr val="212121"/>
                </a:solidFill>
                <a:effectLst/>
                <a:latin typeface="Roboto" panose="02000000000000000000" pitchFamily="2" charset="0"/>
              </a:rPr>
              <a:t>MarkeTrak</a:t>
            </a:r>
            <a:r>
              <a:rPr lang="en-US" b="0" i="0" dirty="0">
                <a:solidFill>
                  <a:srgbClr val="212121"/>
                </a:solidFill>
                <a:effectLst/>
                <a:latin typeface="Roboto" panose="02000000000000000000" pitchFamily="2" charset="0"/>
              </a:rPr>
              <a:t> 10 (MT10) survey results demonstrate high satisfaction with and benefits from hearing aids. Seminars in Hearing, 41(1), 21-36. https://doi.org/10.1055/s-0040-1701243</a:t>
            </a:r>
            <a:endParaRPr lang="en-US" dirty="0"/>
          </a:p>
        </p:txBody>
      </p:sp>
      <p:grpSp>
        <p:nvGrpSpPr>
          <p:cNvPr id="20" name="Group 19">
            <a:extLst>
              <a:ext uri="{FF2B5EF4-FFF2-40B4-BE49-F238E27FC236}">
                <a16:creationId xmlns:a16="http://schemas.microsoft.com/office/drawing/2014/main" id="{8AA0A213-0277-CCE8-7429-F61BD992A114}"/>
              </a:ext>
            </a:extLst>
          </p:cNvPr>
          <p:cNvGrpSpPr/>
          <p:nvPr/>
        </p:nvGrpSpPr>
        <p:grpSpPr>
          <a:xfrm>
            <a:off x="6598570" y="1592263"/>
            <a:ext cx="4155289" cy="4298175"/>
            <a:chOff x="6857368" y="1366163"/>
            <a:chExt cx="4155289" cy="4298175"/>
          </a:xfrm>
        </p:grpSpPr>
        <p:sp>
          <p:nvSpPr>
            <p:cNvPr id="6" name="Text Placeholder 11">
              <a:extLst>
                <a:ext uri="{FF2B5EF4-FFF2-40B4-BE49-F238E27FC236}">
                  <a16:creationId xmlns:a16="http://schemas.microsoft.com/office/drawing/2014/main" id="{E9AF83B7-C499-1205-27E6-A8BE62E419C0}"/>
                </a:ext>
              </a:extLst>
            </p:cNvPr>
            <p:cNvSpPr txBox="1">
              <a:spLocks/>
            </p:cNvSpPr>
            <p:nvPr/>
          </p:nvSpPr>
          <p:spPr>
            <a:xfrm>
              <a:off x="7172539" y="4284134"/>
              <a:ext cx="3524947" cy="1380204"/>
            </a:xfrm>
            <a:prstGeom prst="rect">
              <a:avLst/>
            </a:prstGeom>
          </p:spPr>
          <p:txBody>
            <a:bodyPr/>
            <a:lstStyle>
              <a:lvl1pPr marL="27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4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1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8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5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800"/>
                </a:lnSpc>
                <a:buNone/>
              </a:pPr>
              <a:r>
                <a:rPr lang="en-US" sz="2800" dirty="0"/>
                <a:t>Hearing aid owners reported having their </a:t>
              </a:r>
              <a:r>
                <a:rPr lang="en-US" sz="2800" b="1" dirty="0"/>
                <a:t>expectations about hearing aids met</a:t>
              </a:r>
              <a:r>
                <a:rPr lang="en-US" sz="2800" baseline="30000" dirty="0"/>
                <a:t>2</a:t>
              </a:r>
            </a:p>
          </p:txBody>
        </p:sp>
        <p:grpSp>
          <p:nvGrpSpPr>
            <p:cNvPr id="7" name="Group 6">
              <a:extLst>
                <a:ext uri="{FF2B5EF4-FFF2-40B4-BE49-F238E27FC236}">
                  <a16:creationId xmlns:a16="http://schemas.microsoft.com/office/drawing/2014/main" id="{9A6D5C48-3E82-8A10-BF67-D0DC65381DB3}"/>
                </a:ext>
              </a:extLst>
            </p:cNvPr>
            <p:cNvGrpSpPr/>
            <p:nvPr/>
          </p:nvGrpSpPr>
          <p:grpSpPr>
            <a:xfrm>
              <a:off x="6857368" y="1366163"/>
              <a:ext cx="4155289" cy="2743200"/>
              <a:chOff x="1671776" y="2062778"/>
              <a:chExt cx="2697030" cy="1798022"/>
            </a:xfrm>
          </p:grpSpPr>
          <p:sp>
            <p:nvSpPr>
              <p:cNvPr id="8" name="Oval 7">
                <a:extLst>
                  <a:ext uri="{FF2B5EF4-FFF2-40B4-BE49-F238E27FC236}">
                    <a16:creationId xmlns:a16="http://schemas.microsoft.com/office/drawing/2014/main" id="{40447A31-6323-37E7-0162-3FBFC03FFD24}"/>
                  </a:ext>
                </a:extLst>
              </p:cNvPr>
              <p:cNvSpPr/>
              <p:nvPr/>
            </p:nvSpPr>
            <p:spPr>
              <a:xfrm>
                <a:off x="2449171" y="2390669"/>
                <a:ext cx="1142240" cy="11422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9" name="Chart 8">
                <a:extLst>
                  <a:ext uri="{FF2B5EF4-FFF2-40B4-BE49-F238E27FC236}">
                    <a16:creationId xmlns:a16="http://schemas.microsoft.com/office/drawing/2014/main" id="{B0E5DBA8-9494-4B93-9239-AB26D3DB19C5}"/>
                  </a:ext>
                </a:extLst>
              </p:cNvPr>
              <p:cNvGraphicFramePr/>
              <p:nvPr/>
            </p:nvGraphicFramePr>
            <p:xfrm>
              <a:off x="1671776" y="2062778"/>
              <a:ext cx="2697030" cy="1798022"/>
            </p:xfrm>
            <a:graphic>
              <a:graphicData uri="http://schemas.openxmlformats.org/drawingml/2006/chart">
                <c:chart xmlns:c="http://schemas.openxmlformats.org/drawingml/2006/chart" xmlns:r="http://schemas.openxmlformats.org/officeDocument/2006/relationships" r:id="rId3"/>
              </a:graphicData>
            </a:graphic>
          </p:graphicFrame>
        </p:grpSp>
        <p:sp>
          <p:nvSpPr>
            <p:cNvPr id="10" name="TextBox 9">
              <a:extLst>
                <a:ext uri="{FF2B5EF4-FFF2-40B4-BE49-F238E27FC236}">
                  <a16:creationId xmlns:a16="http://schemas.microsoft.com/office/drawing/2014/main" id="{4BDD81CC-92CD-AAD2-E065-10ECDD4CCA8E}"/>
                </a:ext>
              </a:extLst>
            </p:cNvPr>
            <p:cNvSpPr txBox="1"/>
            <p:nvPr/>
          </p:nvSpPr>
          <p:spPr>
            <a:xfrm>
              <a:off x="7944080" y="2183765"/>
              <a:ext cx="1981864"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88BC07"/>
                  </a:solidFill>
                  <a:effectLst/>
                  <a:uLnTx/>
                  <a:uFillTx/>
                  <a:latin typeface="Arial" panose="020B0604020202020204"/>
                  <a:ea typeface="+mn-ea"/>
                  <a:cs typeface="+mn-cs"/>
                </a:rPr>
                <a:t>88</a:t>
              </a:r>
              <a:r>
                <a:rPr kumimoji="0" lang="en-US" sz="4000" b="0" i="0" u="none" strike="noStrike" kern="1200" cap="none" spc="0" normalizeH="0" baseline="0" noProof="0" dirty="0">
                  <a:ln>
                    <a:noFill/>
                  </a:ln>
                  <a:solidFill>
                    <a:srgbClr val="88BC07"/>
                  </a:solidFill>
                  <a:effectLst/>
                  <a:uLnTx/>
                  <a:uFillTx/>
                  <a:latin typeface="Arial" panose="020B0604020202020204"/>
                  <a:ea typeface="+mn-ea"/>
                  <a:cs typeface="+mn-cs"/>
                </a:rPr>
                <a:t>%</a:t>
              </a:r>
              <a:r>
                <a:rPr kumimoji="0" lang="en-US" sz="6600" b="0" i="0" u="none" strike="noStrike" kern="1200" cap="none" spc="0" normalizeH="0" baseline="0" noProof="0" dirty="0">
                  <a:ln>
                    <a:noFill/>
                  </a:ln>
                  <a:solidFill>
                    <a:srgbClr val="88BC07"/>
                  </a:solidFill>
                  <a:effectLst/>
                  <a:uLnTx/>
                  <a:uFillTx/>
                  <a:latin typeface="Arial" panose="020B0604020202020204"/>
                  <a:ea typeface="+mn-ea"/>
                  <a:cs typeface="+mn-cs"/>
                </a:rPr>
                <a:t> </a:t>
              </a:r>
              <a:endParaRPr kumimoji="0" lang="en-US" sz="6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9" name="Group 18">
            <a:extLst>
              <a:ext uri="{FF2B5EF4-FFF2-40B4-BE49-F238E27FC236}">
                <a16:creationId xmlns:a16="http://schemas.microsoft.com/office/drawing/2014/main" id="{1673524A-B955-7E0F-B85A-260B56AB0363}"/>
              </a:ext>
            </a:extLst>
          </p:cNvPr>
          <p:cNvGrpSpPr/>
          <p:nvPr/>
        </p:nvGrpSpPr>
        <p:grpSpPr>
          <a:xfrm>
            <a:off x="1068851" y="1592263"/>
            <a:ext cx="4518334" cy="4298175"/>
            <a:chOff x="1327649" y="1366163"/>
            <a:chExt cx="4518334" cy="4298175"/>
          </a:xfrm>
        </p:grpSpPr>
        <p:graphicFrame>
          <p:nvGraphicFramePr>
            <p:cNvPr id="16" name="Chart 15">
              <a:extLst>
                <a:ext uri="{FF2B5EF4-FFF2-40B4-BE49-F238E27FC236}">
                  <a16:creationId xmlns:a16="http://schemas.microsoft.com/office/drawing/2014/main" id="{2FFAD4CC-47B9-8788-1922-2F8FC0436A66}"/>
                </a:ext>
              </a:extLst>
            </p:cNvPr>
            <p:cNvGraphicFramePr/>
            <p:nvPr/>
          </p:nvGraphicFramePr>
          <p:xfrm>
            <a:off x="1327649" y="1366163"/>
            <a:ext cx="4518334"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a:extLst>
                <a:ext uri="{FF2B5EF4-FFF2-40B4-BE49-F238E27FC236}">
                  <a16:creationId xmlns:a16="http://schemas.microsoft.com/office/drawing/2014/main" id="{655DAB7F-28A9-E667-DABC-EDB5D4A721B0}"/>
                </a:ext>
              </a:extLst>
            </p:cNvPr>
            <p:cNvSpPr txBox="1"/>
            <p:nvPr/>
          </p:nvSpPr>
          <p:spPr>
            <a:xfrm>
              <a:off x="2595884" y="2183765"/>
              <a:ext cx="1981864" cy="1107996"/>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88BC07"/>
                  </a:solidFill>
                  <a:effectLst/>
                  <a:uLnTx/>
                  <a:uFillTx/>
                  <a:latin typeface="Arial" panose="020B0604020202020204"/>
                  <a:ea typeface="+mn-ea"/>
                  <a:cs typeface="+mn-cs"/>
                </a:rPr>
                <a:t>83</a:t>
              </a:r>
              <a:r>
                <a:rPr kumimoji="0" lang="en-US" sz="4000" b="0" i="0" u="none" strike="noStrike" kern="1200" cap="none" spc="0" normalizeH="0" baseline="0" noProof="0" dirty="0">
                  <a:ln>
                    <a:noFill/>
                  </a:ln>
                  <a:solidFill>
                    <a:srgbClr val="88BC07"/>
                  </a:solidFill>
                  <a:effectLst/>
                  <a:uLnTx/>
                  <a:uFillTx/>
                  <a:latin typeface="Arial" panose="020B0604020202020204"/>
                  <a:ea typeface="+mn-ea"/>
                  <a:cs typeface="+mn-cs"/>
                </a:rPr>
                <a:t>%</a:t>
              </a:r>
              <a:r>
                <a:rPr kumimoji="0" lang="en-US" sz="6600" b="0" i="0" u="none" strike="noStrike" kern="1200" cap="none" spc="0" normalizeH="0" baseline="0" noProof="0" dirty="0">
                  <a:ln>
                    <a:noFill/>
                  </a:ln>
                  <a:solidFill>
                    <a:srgbClr val="88BC07"/>
                  </a:solidFill>
                  <a:effectLst/>
                  <a:uLnTx/>
                  <a:uFillTx/>
                  <a:latin typeface="Arial" panose="020B0604020202020204"/>
                  <a:ea typeface="+mn-ea"/>
                  <a:cs typeface="+mn-cs"/>
                </a:rPr>
                <a:t> </a:t>
              </a:r>
              <a:endParaRPr kumimoji="0" lang="en-US" sz="6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 name="Text Placeholder 11">
              <a:extLst>
                <a:ext uri="{FF2B5EF4-FFF2-40B4-BE49-F238E27FC236}">
                  <a16:creationId xmlns:a16="http://schemas.microsoft.com/office/drawing/2014/main" id="{D048B280-F46D-F04D-C245-C29CA0D87555}"/>
                </a:ext>
              </a:extLst>
            </p:cNvPr>
            <p:cNvSpPr txBox="1">
              <a:spLocks/>
            </p:cNvSpPr>
            <p:nvPr/>
          </p:nvSpPr>
          <p:spPr>
            <a:xfrm>
              <a:off x="1885345" y="4284134"/>
              <a:ext cx="3402942" cy="1380204"/>
            </a:xfrm>
            <a:prstGeom prst="rect">
              <a:avLst/>
            </a:prstGeom>
          </p:spPr>
          <p:txBody>
            <a:bodyPr/>
            <a:lstStyle>
              <a:lvl1pPr marL="27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4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1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8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5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800"/>
                </a:lnSpc>
                <a:buNone/>
              </a:pPr>
              <a:r>
                <a:rPr lang="en-US" sz="2800" dirty="0"/>
                <a:t>Hearing aid owners </a:t>
              </a:r>
              <a:r>
                <a:rPr lang="en-US" sz="2800" b="1" dirty="0"/>
                <a:t>satisfied with their  hearing aids</a:t>
              </a:r>
              <a:r>
                <a:rPr lang="en-US" sz="2800" baseline="30000" dirty="0"/>
                <a:t>1</a:t>
              </a:r>
            </a:p>
          </p:txBody>
        </p:sp>
      </p:grpSp>
    </p:spTree>
    <p:extLst>
      <p:ext uri="{BB962C8B-B14F-4D97-AF65-F5344CB8AC3E}">
        <p14:creationId xmlns:p14="http://schemas.microsoft.com/office/powerpoint/2010/main" val="7733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Effect transition="in" filter="fade">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D530E4-7EB1-0FA4-DE56-7E06F9859A7E}"/>
              </a:ext>
            </a:extLst>
          </p:cNvPr>
          <p:cNvSpPr>
            <a:spLocks noGrp="1"/>
          </p:cNvSpPr>
          <p:nvPr>
            <p:ph type="ctrTitle"/>
          </p:nvPr>
        </p:nvSpPr>
        <p:spPr/>
        <p:txBody>
          <a:bodyPr/>
          <a:lstStyle/>
          <a:p>
            <a:r>
              <a:rPr lang="en-US" dirty="0"/>
              <a:t>What are situations where you’d like to do even better?</a:t>
            </a:r>
          </a:p>
        </p:txBody>
      </p:sp>
    </p:spTree>
    <p:extLst>
      <p:ext uri="{BB962C8B-B14F-4D97-AF65-F5344CB8AC3E}">
        <p14:creationId xmlns:p14="http://schemas.microsoft.com/office/powerpoint/2010/main" val="1800227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0AC205B-5C5B-59A5-83D3-25EE455E39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06" imgH="306" progId="TCLayout.ActiveDocument.1">
                  <p:embed/>
                </p:oleObj>
              </mc:Choice>
              <mc:Fallback>
                <p:oleObj name="think-cell Folie" r:id="rId4" imgW="306" imgH="306" progId="TCLayout.ActiveDocument.1">
                  <p:embed/>
                  <p:pic>
                    <p:nvPicPr>
                      <p:cNvPr id="8" name="think-cell data - do not delete" hidden="1">
                        <a:extLst>
                          <a:ext uri="{FF2B5EF4-FFF2-40B4-BE49-F238E27FC236}">
                            <a16:creationId xmlns:a16="http://schemas.microsoft.com/office/drawing/2014/main" id="{F0AC205B-5C5B-59A5-83D3-25EE455E39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3" name="Rechteck 82">
            <a:extLst>
              <a:ext uri="{FF2B5EF4-FFF2-40B4-BE49-F238E27FC236}">
                <a16:creationId xmlns:a16="http://schemas.microsoft.com/office/drawing/2014/main" id="{F60A4F1F-D168-4677-2F9E-97970A57CDFA}"/>
              </a:ext>
            </a:extLst>
          </p:cNvPr>
          <p:cNvSpPr/>
          <p:nvPr/>
        </p:nvSpPr>
        <p:spPr>
          <a:xfrm>
            <a:off x="1807834" y="1573396"/>
            <a:ext cx="8463182" cy="4267216"/>
          </a:xfrm>
          <a:custGeom>
            <a:avLst/>
            <a:gdLst>
              <a:gd name="connsiteX0" fmla="*/ 0 w 7597540"/>
              <a:gd name="connsiteY0" fmla="*/ 0 h 3676016"/>
              <a:gd name="connsiteX1" fmla="*/ 7597540 w 7597540"/>
              <a:gd name="connsiteY1" fmla="*/ 0 h 3676016"/>
              <a:gd name="connsiteX2" fmla="*/ 7597540 w 7597540"/>
              <a:gd name="connsiteY2" fmla="*/ 3676016 h 3676016"/>
              <a:gd name="connsiteX3" fmla="*/ 0 w 7597540"/>
              <a:gd name="connsiteY3" fmla="*/ 3676016 h 3676016"/>
              <a:gd name="connsiteX4" fmla="*/ 0 w 7597540"/>
              <a:gd name="connsiteY4" fmla="*/ 0 h 3676016"/>
              <a:gd name="connsiteX0" fmla="*/ 0 w 7597540"/>
              <a:gd name="connsiteY0" fmla="*/ 0 h 3676016"/>
              <a:gd name="connsiteX1" fmla="*/ 7597540 w 7597540"/>
              <a:gd name="connsiteY1" fmla="*/ 0 h 3676016"/>
              <a:gd name="connsiteX2" fmla="*/ 7597540 w 7597540"/>
              <a:gd name="connsiteY2" fmla="*/ 3676016 h 3676016"/>
              <a:gd name="connsiteX3" fmla="*/ 0 w 7597540"/>
              <a:gd name="connsiteY3" fmla="*/ 3676016 h 3676016"/>
              <a:gd name="connsiteX4" fmla="*/ 91440 w 7597540"/>
              <a:gd name="connsiteY4" fmla="*/ 91440 h 3676016"/>
              <a:gd name="connsiteX0" fmla="*/ 0 w 7597540"/>
              <a:gd name="connsiteY0" fmla="*/ 0 h 3676016"/>
              <a:gd name="connsiteX1" fmla="*/ 7597540 w 7597540"/>
              <a:gd name="connsiteY1" fmla="*/ 0 h 3676016"/>
              <a:gd name="connsiteX2" fmla="*/ 7597540 w 7597540"/>
              <a:gd name="connsiteY2" fmla="*/ 3676016 h 3676016"/>
              <a:gd name="connsiteX3" fmla="*/ 0 w 7597540"/>
              <a:gd name="connsiteY3" fmla="*/ 3676016 h 3676016"/>
              <a:gd name="connsiteX0" fmla="*/ 0 w 7597540"/>
              <a:gd name="connsiteY0" fmla="*/ 0 h 3676016"/>
              <a:gd name="connsiteX1" fmla="*/ 7597540 w 7597540"/>
              <a:gd name="connsiteY1" fmla="*/ 0 h 3676016"/>
              <a:gd name="connsiteX2" fmla="*/ 7597540 w 7597540"/>
              <a:gd name="connsiteY2" fmla="*/ 3676016 h 3676016"/>
            </a:gdLst>
            <a:ahLst/>
            <a:cxnLst>
              <a:cxn ang="0">
                <a:pos x="connsiteX0" y="connsiteY0"/>
              </a:cxn>
              <a:cxn ang="0">
                <a:pos x="connsiteX1" y="connsiteY1"/>
              </a:cxn>
              <a:cxn ang="0">
                <a:pos x="connsiteX2" y="connsiteY2"/>
              </a:cxn>
            </a:cxnLst>
            <a:rect l="l" t="t" r="r" b="b"/>
            <a:pathLst>
              <a:path w="7597540" h="3676016">
                <a:moveTo>
                  <a:pt x="0" y="0"/>
                </a:moveTo>
                <a:lnTo>
                  <a:pt x="7597540" y="0"/>
                </a:lnTo>
                <a:lnTo>
                  <a:pt x="7597540" y="3676016"/>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el 1">
            <a:extLst>
              <a:ext uri="{FF2B5EF4-FFF2-40B4-BE49-F238E27FC236}">
                <a16:creationId xmlns:a16="http://schemas.microsoft.com/office/drawing/2014/main" id="{74907914-643B-A6C4-6A7E-7A6BC8F88C5D}"/>
              </a:ext>
            </a:extLst>
          </p:cNvPr>
          <p:cNvSpPr>
            <a:spLocks noGrp="1"/>
          </p:cNvSpPr>
          <p:nvPr>
            <p:ph type="title"/>
          </p:nvPr>
        </p:nvSpPr>
        <p:spPr>
          <a:xfrm>
            <a:off x="596052" y="682475"/>
            <a:ext cx="8919527" cy="890921"/>
          </a:xfrm>
        </p:spPr>
        <p:txBody>
          <a:bodyPr vert="horz"/>
          <a:lstStyle/>
          <a:p>
            <a:r>
              <a:rPr lang="en-US" sz="3200" dirty="0">
                <a:ea typeface="DengXian" panose="02010600030101010101" pitchFamily="2" charset="-122"/>
                <a:cs typeface="Arial" panose="020B0604020202020204" pitchFamily="34" charset="0"/>
              </a:rPr>
              <a:t>Even hearing instruments can use some help</a:t>
            </a:r>
            <a:endParaRPr lang="en-US" sz="3200" b="1" baseline="30000" dirty="0"/>
          </a:p>
        </p:txBody>
      </p:sp>
      <p:sp>
        <p:nvSpPr>
          <p:cNvPr id="72" name="Freihandform: Form 71">
            <a:extLst>
              <a:ext uri="{FF2B5EF4-FFF2-40B4-BE49-F238E27FC236}">
                <a16:creationId xmlns:a16="http://schemas.microsoft.com/office/drawing/2014/main" id="{31AC5A7F-1821-CB76-8C75-5474F34D72A0}"/>
              </a:ext>
            </a:extLst>
          </p:cNvPr>
          <p:cNvSpPr/>
          <p:nvPr/>
        </p:nvSpPr>
        <p:spPr>
          <a:xfrm>
            <a:off x="1808204" y="1781617"/>
            <a:ext cx="6384662" cy="3898694"/>
          </a:xfrm>
          <a:custGeom>
            <a:avLst/>
            <a:gdLst>
              <a:gd name="connsiteX0" fmla="*/ 256025 w 5948135"/>
              <a:gd name="connsiteY0" fmla="*/ 951 h 3480274"/>
              <a:gd name="connsiteX1" fmla="*/ 5948135 w 5948135"/>
              <a:gd name="connsiteY1" fmla="*/ 3300897 h 3480274"/>
              <a:gd name="connsiteX2" fmla="*/ 5891809 w 5948135"/>
              <a:gd name="connsiteY2" fmla="*/ 3299948 h 3480274"/>
              <a:gd name="connsiteX3" fmla="*/ 5901497 w 5948135"/>
              <a:gd name="connsiteY3" fmla="*/ 3324755 h 3480274"/>
              <a:gd name="connsiteX4" fmla="*/ 5948135 w 5948135"/>
              <a:gd name="connsiteY4" fmla="*/ 3480274 h 3480274"/>
              <a:gd name="connsiteX5" fmla="*/ 0 w 5948135"/>
              <a:gd name="connsiteY5" fmla="*/ 3388071 h 3480274"/>
              <a:gd name="connsiteX6" fmla="*/ 0 w 5948135"/>
              <a:gd name="connsiteY6" fmla="*/ 3200695 h 3480274"/>
              <a:gd name="connsiteX7" fmla="*/ 0 w 5948135"/>
              <a:gd name="connsiteY7" fmla="*/ 444142 h 3480274"/>
              <a:gd name="connsiteX8" fmla="*/ 0 w 5948135"/>
              <a:gd name="connsiteY8" fmla="*/ 1375 h 3480274"/>
              <a:gd name="connsiteX9" fmla="*/ 256025 w 5948135"/>
              <a:gd name="connsiteY9" fmla="*/ 951 h 348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48135" h="3480274">
                <a:moveTo>
                  <a:pt x="256025" y="951"/>
                </a:moveTo>
                <a:cubicBezTo>
                  <a:pt x="2902035" y="44044"/>
                  <a:pt x="5537184" y="1545872"/>
                  <a:pt x="5948135" y="3300897"/>
                </a:cubicBezTo>
                <a:lnTo>
                  <a:pt x="5891809" y="3299948"/>
                </a:lnTo>
                <a:lnTo>
                  <a:pt x="5901497" y="3324755"/>
                </a:lnTo>
                <a:cubicBezTo>
                  <a:pt x="5919308" y="3376328"/>
                  <a:pt x="5934879" y="3428180"/>
                  <a:pt x="5948135" y="3480274"/>
                </a:cubicBezTo>
                <a:lnTo>
                  <a:pt x="0" y="3388071"/>
                </a:lnTo>
                <a:lnTo>
                  <a:pt x="0" y="3200695"/>
                </a:lnTo>
                <a:lnTo>
                  <a:pt x="0" y="444142"/>
                </a:lnTo>
                <a:lnTo>
                  <a:pt x="0" y="1375"/>
                </a:lnTo>
                <a:cubicBezTo>
                  <a:pt x="85304" y="-312"/>
                  <a:pt x="170670" y="-439"/>
                  <a:pt x="256025" y="951"/>
                </a:cubicBezTo>
                <a:close/>
              </a:path>
            </a:pathLst>
          </a:custGeom>
          <a:solidFill>
            <a:schemeClr val="bg1">
              <a:lumMod val="95000"/>
            </a:schemeClr>
          </a:solidFill>
          <a:ln w="54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Freihandform: Form 68">
            <a:extLst>
              <a:ext uri="{FF2B5EF4-FFF2-40B4-BE49-F238E27FC236}">
                <a16:creationId xmlns:a16="http://schemas.microsoft.com/office/drawing/2014/main" id="{1DFD28B7-DE50-08B7-902D-EA53EE3F84CF}"/>
              </a:ext>
            </a:extLst>
          </p:cNvPr>
          <p:cNvSpPr/>
          <p:nvPr/>
        </p:nvSpPr>
        <p:spPr>
          <a:xfrm>
            <a:off x="1808204" y="2981265"/>
            <a:ext cx="6384662" cy="2753865"/>
          </a:xfrm>
          <a:custGeom>
            <a:avLst/>
            <a:gdLst>
              <a:gd name="connsiteX0" fmla="*/ 489487 w 5948135"/>
              <a:gd name="connsiteY0" fmla="*/ 2003 h 2458311"/>
              <a:gd name="connsiteX1" fmla="*/ 5776377 w 5948135"/>
              <a:gd name="connsiteY1" fmla="*/ 2164121 h 2458311"/>
              <a:gd name="connsiteX2" fmla="*/ 5939547 w 5948135"/>
              <a:gd name="connsiteY2" fmla="*/ 2443601 h 2458311"/>
              <a:gd name="connsiteX3" fmla="*/ 5946834 w 5948135"/>
              <a:gd name="connsiteY3" fmla="*/ 2451102 h 2458311"/>
              <a:gd name="connsiteX4" fmla="*/ 5943793 w 5948135"/>
              <a:gd name="connsiteY4" fmla="*/ 2450873 h 2458311"/>
              <a:gd name="connsiteX5" fmla="*/ 5948135 w 5948135"/>
              <a:gd name="connsiteY5" fmla="*/ 2458311 h 2458311"/>
              <a:gd name="connsiteX6" fmla="*/ 4994426 w 5948135"/>
              <a:gd name="connsiteY6" fmla="*/ 2379335 h 2458311"/>
              <a:gd name="connsiteX7" fmla="*/ 0 w 5948135"/>
              <a:gd name="connsiteY7" fmla="*/ 2002989 h 2458311"/>
              <a:gd name="connsiteX8" fmla="*/ 0 w 5948135"/>
              <a:gd name="connsiteY8" fmla="*/ 1965750 h 2458311"/>
              <a:gd name="connsiteX9" fmla="*/ 0 w 5948135"/>
              <a:gd name="connsiteY9" fmla="*/ 635180 h 2458311"/>
              <a:gd name="connsiteX10" fmla="*/ 0 w 5948135"/>
              <a:gd name="connsiteY10" fmla="*/ 3854 h 2458311"/>
              <a:gd name="connsiteX11" fmla="*/ 489487 w 5948135"/>
              <a:gd name="connsiteY11" fmla="*/ 2003 h 245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48135" h="2458311">
                <a:moveTo>
                  <a:pt x="489487" y="2003"/>
                </a:moveTo>
                <a:cubicBezTo>
                  <a:pt x="2764557" y="46488"/>
                  <a:pt x="4885191" y="830209"/>
                  <a:pt x="5776377" y="2164121"/>
                </a:cubicBezTo>
                <a:lnTo>
                  <a:pt x="5939547" y="2443601"/>
                </a:lnTo>
                <a:lnTo>
                  <a:pt x="5946834" y="2451102"/>
                </a:lnTo>
                <a:lnTo>
                  <a:pt x="5943793" y="2450873"/>
                </a:lnTo>
                <a:lnTo>
                  <a:pt x="5948135" y="2458311"/>
                </a:lnTo>
                <a:lnTo>
                  <a:pt x="4994426" y="2379335"/>
                </a:lnTo>
                <a:lnTo>
                  <a:pt x="0" y="2002989"/>
                </a:lnTo>
                <a:lnTo>
                  <a:pt x="0" y="1965750"/>
                </a:lnTo>
                <a:lnTo>
                  <a:pt x="0" y="635180"/>
                </a:lnTo>
                <a:lnTo>
                  <a:pt x="0" y="3854"/>
                </a:lnTo>
                <a:cubicBezTo>
                  <a:pt x="163689" y="-581"/>
                  <a:pt x="326982" y="-1175"/>
                  <a:pt x="489487" y="2003"/>
                </a:cubicBezTo>
                <a:close/>
              </a:path>
            </a:pathLst>
          </a:custGeom>
          <a:solidFill>
            <a:schemeClr val="bg1">
              <a:lumMod val="75000"/>
            </a:schemeClr>
          </a:solidFill>
          <a:ln w="54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Freihandform: Form 67">
            <a:extLst>
              <a:ext uri="{FF2B5EF4-FFF2-40B4-BE49-F238E27FC236}">
                <a16:creationId xmlns:a16="http://schemas.microsoft.com/office/drawing/2014/main" id="{F115081C-2AD1-462E-DE77-A129E8A97387}"/>
              </a:ext>
            </a:extLst>
          </p:cNvPr>
          <p:cNvSpPr/>
          <p:nvPr/>
        </p:nvSpPr>
        <p:spPr>
          <a:xfrm>
            <a:off x="1808204" y="4379810"/>
            <a:ext cx="6384662" cy="1451652"/>
          </a:xfrm>
          <a:custGeom>
            <a:avLst/>
            <a:gdLst>
              <a:gd name="connsiteX0" fmla="*/ 568313 w 5948135"/>
              <a:gd name="connsiteY0" fmla="*/ 1404 h 1295856"/>
              <a:gd name="connsiteX1" fmla="*/ 5948135 w 5948135"/>
              <a:gd name="connsiteY1" fmla="*/ 1253250 h 1295856"/>
              <a:gd name="connsiteX2" fmla="*/ 5837363 w 5948135"/>
              <a:gd name="connsiteY2" fmla="*/ 1243211 h 1295856"/>
              <a:gd name="connsiteX3" fmla="*/ 5948135 w 5948135"/>
              <a:gd name="connsiteY3" fmla="*/ 1295856 h 1295856"/>
              <a:gd name="connsiteX4" fmla="*/ 0 w 5948135"/>
              <a:gd name="connsiteY4" fmla="*/ 1295856 h 1295856"/>
              <a:gd name="connsiteX5" fmla="*/ 0 w 5948135"/>
              <a:gd name="connsiteY5" fmla="*/ 714181 h 1295856"/>
              <a:gd name="connsiteX6" fmla="*/ 0 w 5948135"/>
              <a:gd name="connsiteY6" fmla="*/ 657429 h 1295856"/>
              <a:gd name="connsiteX7" fmla="*/ 0 w 5948135"/>
              <a:gd name="connsiteY7" fmla="*/ 19002 h 1295856"/>
              <a:gd name="connsiteX8" fmla="*/ 0 w 5948135"/>
              <a:gd name="connsiteY8" fmla="*/ 18948 h 1295856"/>
              <a:gd name="connsiteX9" fmla="*/ 568313 w 5948135"/>
              <a:gd name="connsiteY9" fmla="*/ 1404 h 129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48135" h="1295856">
                <a:moveTo>
                  <a:pt x="568313" y="1404"/>
                </a:moveTo>
                <a:cubicBezTo>
                  <a:pt x="3354495" y="-35656"/>
                  <a:pt x="5299758" y="668039"/>
                  <a:pt x="5948135" y="1253250"/>
                </a:cubicBezTo>
                <a:lnTo>
                  <a:pt x="5837363" y="1243211"/>
                </a:lnTo>
                <a:lnTo>
                  <a:pt x="5948135" y="1295856"/>
                </a:lnTo>
                <a:lnTo>
                  <a:pt x="0" y="1295856"/>
                </a:lnTo>
                <a:lnTo>
                  <a:pt x="0" y="714181"/>
                </a:lnTo>
                <a:lnTo>
                  <a:pt x="0" y="657429"/>
                </a:lnTo>
                <a:lnTo>
                  <a:pt x="0" y="19002"/>
                </a:lnTo>
                <a:lnTo>
                  <a:pt x="0" y="18948"/>
                </a:lnTo>
                <a:cubicBezTo>
                  <a:pt x="193085" y="9638"/>
                  <a:pt x="382568" y="3875"/>
                  <a:pt x="568313" y="1404"/>
                </a:cubicBezTo>
                <a:close/>
              </a:path>
            </a:pathLst>
          </a:custGeom>
          <a:solidFill>
            <a:schemeClr val="tx1">
              <a:lumMod val="50000"/>
              <a:lumOff val="50000"/>
            </a:schemeClr>
          </a:solidFill>
          <a:ln w="54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Textfeld 40">
            <a:extLst>
              <a:ext uri="{FF2B5EF4-FFF2-40B4-BE49-F238E27FC236}">
                <a16:creationId xmlns:a16="http://schemas.microsoft.com/office/drawing/2014/main" id="{F1AFCD3B-30FC-39FF-250B-15BFD6F89662}"/>
              </a:ext>
            </a:extLst>
          </p:cNvPr>
          <p:cNvSpPr txBox="1">
            <a:spLocks/>
          </p:cNvSpPr>
          <p:nvPr/>
        </p:nvSpPr>
        <p:spPr bwMode="gray">
          <a:xfrm rot="16200000">
            <a:off x="1244603" y="2339937"/>
            <a:ext cx="457692" cy="206867"/>
          </a:xfrm>
          <a:prstGeom prst="rect">
            <a:avLst/>
          </a:prstGeom>
          <a:noFill/>
        </p:spPr>
        <p:txBody>
          <a:bodyPr wrap="none" lIns="0" tIns="0" rIns="0" bIns="0" rtlCol="0">
            <a:noAutofit/>
          </a:bodyPr>
          <a:lstStyle/>
          <a:p>
            <a:pPr marL="0" marR="0" lvl="0" indent="0" algn="l" defTabSz="779074" rtl="0" eaLnBrk="1" fontAlgn="auto" latinLnBrk="0" hangingPunct="1">
              <a:lnSpc>
                <a:spcPct val="100000"/>
              </a:lnSpc>
              <a:spcBef>
                <a:spcPts val="256"/>
              </a:spcBef>
              <a:spcAft>
                <a:spcPts val="256"/>
              </a:spcAft>
              <a:buClr>
                <a:srgbClr val="8BBC07"/>
              </a:buClr>
              <a:buSzPct val="80000"/>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Noisy </a:t>
            </a:r>
          </a:p>
        </p:txBody>
      </p:sp>
      <p:sp>
        <p:nvSpPr>
          <p:cNvPr id="35" name="Textfeld 41">
            <a:extLst>
              <a:ext uri="{FF2B5EF4-FFF2-40B4-BE49-F238E27FC236}">
                <a16:creationId xmlns:a16="http://schemas.microsoft.com/office/drawing/2014/main" id="{F7C90E48-6C43-0049-136A-51EF85153A72}"/>
              </a:ext>
            </a:extLst>
          </p:cNvPr>
          <p:cNvSpPr txBox="1">
            <a:spLocks/>
          </p:cNvSpPr>
          <p:nvPr/>
        </p:nvSpPr>
        <p:spPr bwMode="gray">
          <a:xfrm rot="16200000">
            <a:off x="1276435" y="5319889"/>
            <a:ext cx="394028" cy="206867"/>
          </a:xfrm>
          <a:prstGeom prst="rect">
            <a:avLst/>
          </a:prstGeom>
          <a:noFill/>
        </p:spPr>
        <p:txBody>
          <a:bodyPr wrap="none" lIns="0" tIns="0" rIns="0" bIns="0" rtlCol="0">
            <a:noAutofit/>
          </a:bodyPr>
          <a:lstStyle/>
          <a:p>
            <a:pPr marL="0" marR="0" lvl="0" indent="0" algn="l" defTabSz="779074" rtl="0" eaLnBrk="1" fontAlgn="auto" latinLnBrk="0" hangingPunct="1">
              <a:lnSpc>
                <a:spcPct val="100000"/>
              </a:lnSpc>
              <a:spcBef>
                <a:spcPts val="256"/>
              </a:spcBef>
              <a:spcAft>
                <a:spcPts val="256"/>
              </a:spcAft>
              <a:buClr>
                <a:srgbClr val="8BBC07"/>
              </a:buClr>
              <a:buSzPct val="80000"/>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Quiet</a:t>
            </a:r>
          </a:p>
        </p:txBody>
      </p:sp>
      <p:sp>
        <p:nvSpPr>
          <p:cNvPr id="36" name="Textfeld 44">
            <a:extLst>
              <a:ext uri="{FF2B5EF4-FFF2-40B4-BE49-F238E27FC236}">
                <a16:creationId xmlns:a16="http://schemas.microsoft.com/office/drawing/2014/main" id="{4024DA64-3044-4670-D192-0BEB0A7E2C5D}"/>
              </a:ext>
            </a:extLst>
          </p:cNvPr>
          <p:cNvSpPr txBox="1">
            <a:spLocks/>
          </p:cNvSpPr>
          <p:nvPr/>
        </p:nvSpPr>
        <p:spPr bwMode="gray">
          <a:xfrm>
            <a:off x="2130688" y="5900026"/>
            <a:ext cx="908502" cy="206867"/>
          </a:xfrm>
          <a:prstGeom prst="rect">
            <a:avLst/>
          </a:prstGeom>
          <a:noFill/>
        </p:spPr>
        <p:txBody>
          <a:bodyPr wrap="none" lIns="0" tIns="0" rIns="0" bIns="0" rtlCol="0">
            <a:noAutofit/>
          </a:bodyPr>
          <a:lstStyle/>
          <a:p>
            <a:pPr marL="0" marR="0" lvl="0" indent="0" algn="l" defTabSz="779074" rtl="0" eaLnBrk="1" fontAlgn="auto" latinLnBrk="0" hangingPunct="1">
              <a:lnSpc>
                <a:spcPct val="100000"/>
              </a:lnSpc>
              <a:spcBef>
                <a:spcPts val="256"/>
              </a:spcBef>
              <a:spcAft>
                <a:spcPts val="256"/>
              </a:spcAft>
              <a:buClr>
                <a:srgbClr val="8BBC07"/>
              </a:buClr>
              <a:buSzPct val="80000"/>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Face to face</a:t>
            </a:r>
          </a:p>
        </p:txBody>
      </p:sp>
      <p:sp>
        <p:nvSpPr>
          <p:cNvPr id="37" name="TextBox 25">
            <a:extLst>
              <a:ext uri="{FF2B5EF4-FFF2-40B4-BE49-F238E27FC236}">
                <a16:creationId xmlns:a16="http://schemas.microsoft.com/office/drawing/2014/main" id="{C6F0AE6D-FDA5-E075-1848-CAD7AFBD5BC0}"/>
              </a:ext>
            </a:extLst>
          </p:cNvPr>
          <p:cNvSpPr txBox="1">
            <a:spLocks/>
          </p:cNvSpPr>
          <p:nvPr/>
        </p:nvSpPr>
        <p:spPr bwMode="gray">
          <a:xfrm>
            <a:off x="1998370" y="4984963"/>
            <a:ext cx="1953678" cy="241346"/>
          </a:xfrm>
          <a:prstGeom prst="rect">
            <a:avLst/>
          </a:prstGeom>
          <a:noFill/>
        </p:spPr>
        <p:txBody>
          <a:bodyPr wrap="none" lIns="0" tIns="0" rIns="0" bIns="0" rtlCol="0">
            <a:noAutofit/>
          </a:bodyPr>
          <a:lstStyle/>
          <a:p>
            <a:pPr marL="0" marR="0" lvl="0" indent="0" algn="l" defTabSz="779074" rtl="0" eaLnBrk="1" fontAlgn="auto" latinLnBrk="0" hangingPunct="1">
              <a:lnSpc>
                <a:spcPct val="100000"/>
              </a:lnSpc>
              <a:spcBef>
                <a:spcPts val="0"/>
              </a:spcBef>
              <a:spcAft>
                <a:spcPts val="0"/>
              </a:spcAft>
              <a:buClr>
                <a:srgbClr val="8BBC07"/>
              </a:buClr>
              <a:buSzPct val="80000"/>
              <a:buFontTx/>
              <a:buNone/>
              <a:tabLst/>
              <a:defRPr/>
            </a:pPr>
            <a:r>
              <a:rPr kumimoji="0" lang="en-US" b="1" i="0" u="none" strike="noStrike" kern="1200" cap="none" spc="0" normalizeH="0" baseline="0" noProof="0" dirty="0">
                <a:ln>
                  <a:noFill/>
                </a:ln>
                <a:solidFill>
                  <a:srgbClr val="000000"/>
                </a:solidFill>
                <a:effectLst/>
                <a:uLnTx/>
                <a:uFillTx/>
                <a:latin typeface="Arial" panose="020B0604020202020204"/>
                <a:ea typeface="+mn-ea"/>
                <a:cs typeface="+mn-cs"/>
              </a:rPr>
              <a:t>Omni microphone</a:t>
            </a:r>
          </a:p>
        </p:txBody>
      </p:sp>
      <p:sp>
        <p:nvSpPr>
          <p:cNvPr id="38" name="TextBox 25">
            <a:extLst>
              <a:ext uri="{FF2B5EF4-FFF2-40B4-BE49-F238E27FC236}">
                <a16:creationId xmlns:a16="http://schemas.microsoft.com/office/drawing/2014/main" id="{0EA43848-C92C-251A-9527-54C31DC75938}"/>
              </a:ext>
            </a:extLst>
          </p:cNvPr>
          <p:cNvSpPr txBox="1">
            <a:spLocks/>
          </p:cNvSpPr>
          <p:nvPr/>
        </p:nvSpPr>
        <p:spPr bwMode="gray">
          <a:xfrm>
            <a:off x="1998370" y="3540205"/>
            <a:ext cx="1173139" cy="327240"/>
          </a:xfrm>
          <a:prstGeom prst="rect">
            <a:avLst/>
          </a:prstGeom>
          <a:noFill/>
        </p:spPr>
        <p:txBody>
          <a:bodyPr wrap="none" lIns="0" tIns="0" rIns="0" bIns="0" rtlCol="0">
            <a:noAutofit/>
          </a:bodyPr>
          <a:lstStyle/>
          <a:p>
            <a:pPr marL="0" marR="0" lvl="0" indent="0" algn="l" defTabSz="779074" rtl="0" eaLnBrk="1" fontAlgn="auto" latinLnBrk="0" hangingPunct="1">
              <a:lnSpc>
                <a:spcPct val="100000"/>
              </a:lnSpc>
              <a:spcBef>
                <a:spcPts val="0"/>
              </a:spcBef>
              <a:spcAft>
                <a:spcPts val="0"/>
              </a:spcAft>
              <a:buClr>
                <a:srgbClr val="8BBC07"/>
              </a:buClr>
              <a:buSzPct val="80000"/>
              <a:buFontTx/>
              <a:buNone/>
              <a:tabLst/>
              <a:defRPr/>
            </a:pPr>
            <a:r>
              <a:rPr kumimoji="0" lang="en-US" b="1" i="0" u="none" strike="noStrike" kern="1200" cap="none" spc="0" normalizeH="0" baseline="0" noProof="0" dirty="0">
                <a:ln>
                  <a:noFill/>
                </a:ln>
                <a:solidFill>
                  <a:srgbClr val="000000"/>
                </a:solidFill>
                <a:effectLst/>
                <a:uLnTx/>
                <a:uFillTx/>
                <a:latin typeface="Arial" panose="020B0604020202020204"/>
                <a:ea typeface="+mn-ea"/>
                <a:cs typeface="+mn-cs"/>
              </a:rPr>
              <a:t>Directional microphones</a:t>
            </a:r>
          </a:p>
        </p:txBody>
      </p:sp>
      <p:sp>
        <p:nvSpPr>
          <p:cNvPr id="43" name="TextBox 25">
            <a:extLst>
              <a:ext uri="{FF2B5EF4-FFF2-40B4-BE49-F238E27FC236}">
                <a16:creationId xmlns:a16="http://schemas.microsoft.com/office/drawing/2014/main" id="{C44BEC4A-E701-E3A4-E644-7C59EE004B50}"/>
              </a:ext>
            </a:extLst>
          </p:cNvPr>
          <p:cNvSpPr txBox="1">
            <a:spLocks/>
          </p:cNvSpPr>
          <p:nvPr/>
        </p:nvSpPr>
        <p:spPr bwMode="gray">
          <a:xfrm>
            <a:off x="1988488" y="2132191"/>
            <a:ext cx="2498873" cy="602774"/>
          </a:xfrm>
          <a:prstGeom prst="rect">
            <a:avLst/>
          </a:prstGeom>
          <a:noFill/>
        </p:spPr>
        <p:txBody>
          <a:bodyPr wrap="none" lIns="0" tIns="0" rIns="0" bIns="0" rtlCol="0">
            <a:noAutofit/>
          </a:bodyPr>
          <a:lstStyle/>
          <a:p>
            <a:pPr marL="0" marR="0" lvl="0" indent="0" algn="l" defTabSz="779074" rtl="0" eaLnBrk="1" fontAlgn="auto" latinLnBrk="0" hangingPunct="1">
              <a:lnSpc>
                <a:spcPct val="100000"/>
              </a:lnSpc>
              <a:spcBef>
                <a:spcPts val="0"/>
              </a:spcBef>
              <a:spcAft>
                <a:spcPts val="0"/>
              </a:spcAft>
              <a:buClr>
                <a:srgbClr val="8BBC07"/>
              </a:buClr>
              <a:buSzPct val="80000"/>
              <a:buFontTx/>
              <a:buNone/>
              <a:tabLst/>
              <a:defRPr/>
            </a:pPr>
            <a:r>
              <a:rPr kumimoji="0" lang="en-US" b="1" i="0" u="none" strike="noStrike" kern="1200" cap="none" spc="0" normalizeH="0" baseline="0" noProof="0" dirty="0" err="1">
                <a:ln>
                  <a:noFill/>
                </a:ln>
                <a:solidFill>
                  <a:srgbClr val="000000"/>
                </a:solidFill>
                <a:effectLst/>
                <a:uLnTx/>
                <a:uFillTx/>
                <a:latin typeface="Arial" panose="020B0604020202020204"/>
                <a:ea typeface="+mn-ea"/>
                <a:cs typeface="+mn-cs"/>
              </a:rPr>
              <a:t>StereoZoom</a:t>
            </a:r>
            <a:r>
              <a:rPr kumimoji="0" lang="en-US" b="1" i="0" u="none" strike="noStrike" kern="1200" cap="none" spc="0" normalizeH="0" baseline="0" noProof="0" dirty="0">
                <a:ln>
                  <a:noFill/>
                </a:ln>
                <a:solidFill>
                  <a:srgbClr val="000000"/>
                </a:solidFill>
                <a:effectLst/>
                <a:uLnTx/>
                <a:uFillTx/>
                <a:latin typeface="Arial" panose="020B0604020202020204"/>
                <a:ea typeface="+mn-ea"/>
                <a:cs typeface="+mn-cs"/>
              </a:rPr>
              <a:t> 2.0 / </a:t>
            </a:r>
          </a:p>
          <a:p>
            <a:pPr marL="0" marR="0" lvl="0" indent="0" algn="l" defTabSz="779074" rtl="0" eaLnBrk="1" fontAlgn="auto" latinLnBrk="0" hangingPunct="1">
              <a:lnSpc>
                <a:spcPct val="100000"/>
              </a:lnSpc>
              <a:spcBef>
                <a:spcPts val="0"/>
              </a:spcBef>
              <a:spcAft>
                <a:spcPts val="0"/>
              </a:spcAft>
              <a:buClr>
                <a:srgbClr val="8BBC07"/>
              </a:buClr>
              <a:buSzPct val="80000"/>
              <a:buFontTx/>
              <a:buNone/>
              <a:tabLst/>
              <a:defRPr/>
            </a:pPr>
            <a:r>
              <a:rPr kumimoji="0" lang="en-US" b="1" i="0" u="none" strike="noStrike" kern="1200" cap="none" spc="0" normalizeH="0" baseline="0" noProof="0" dirty="0">
                <a:ln>
                  <a:noFill/>
                </a:ln>
                <a:solidFill>
                  <a:srgbClr val="000000"/>
                </a:solidFill>
                <a:effectLst/>
                <a:uLnTx/>
                <a:uFillTx/>
                <a:latin typeface="Arial" panose="020B0604020202020204"/>
                <a:ea typeface="+mn-ea"/>
                <a:cs typeface="+mn-cs"/>
              </a:rPr>
              <a:t>Spheric Speech Clarity</a:t>
            </a:r>
          </a:p>
        </p:txBody>
      </p:sp>
      <p:sp>
        <p:nvSpPr>
          <p:cNvPr id="44" name="Textfeld 44">
            <a:extLst>
              <a:ext uri="{FF2B5EF4-FFF2-40B4-BE49-F238E27FC236}">
                <a16:creationId xmlns:a16="http://schemas.microsoft.com/office/drawing/2014/main" id="{BEBC770B-DD4C-9514-93D8-72558328CDAC}"/>
              </a:ext>
            </a:extLst>
          </p:cNvPr>
          <p:cNvSpPr txBox="1">
            <a:spLocks/>
          </p:cNvSpPr>
          <p:nvPr/>
        </p:nvSpPr>
        <p:spPr bwMode="gray">
          <a:xfrm>
            <a:off x="7579965" y="5876260"/>
            <a:ext cx="3440171" cy="277532"/>
          </a:xfrm>
          <a:prstGeom prst="rect">
            <a:avLst/>
          </a:prstGeom>
          <a:noFill/>
        </p:spPr>
        <p:txBody>
          <a:bodyPr wrap="none" lIns="0" tIns="0" rIns="0" bIns="0" rtlCol="0">
            <a:noAutofit/>
          </a:bodyPr>
          <a:lstStyle/>
          <a:p>
            <a:pPr marL="0" marR="0" lvl="0" indent="0" algn="ctr" defTabSz="779074" rtl="0" eaLnBrk="1" fontAlgn="auto" latinLnBrk="0" hangingPunct="1">
              <a:lnSpc>
                <a:spcPct val="100000"/>
              </a:lnSpc>
              <a:spcBef>
                <a:spcPts val="256"/>
              </a:spcBef>
              <a:spcAft>
                <a:spcPts val="256"/>
              </a:spcAft>
              <a:buClr>
                <a:srgbClr val="8BBC07"/>
              </a:buClr>
              <a:buSzPct val="80000"/>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At distance beyond 5 ft.</a:t>
            </a:r>
          </a:p>
        </p:txBody>
      </p:sp>
      <p:cxnSp>
        <p:nvCxnSpPr>
          <p:cNvPr id="51" name="Gerade Verbindung mit Pfeil 50">
            <a:extLst>
              <a:ext uri="{FF2B5EF4-FFF2-40B4-BE49-F238E27FC236}">
                <a16:creationId xmlns:a16="http://schemas.microsoft.com/office/drawing/2014/main" id="{680D11C5-C44D-63AD-EEB8-E65583666B39}"/>
              </a:ext>
            </a:extLst>
          </p:cNvPr>
          <p:cNvCxnSpPr>
            <a:cxnSpLocks/>
            <a:stCxn id="68" idx="4"/>
          </p:cNvCxnSpPr>
          <p:nvPr/>
        </p:nvCxnSpPr>
        <p:spPr>
          <a:xfrm flipH="1" flipV="1">
            <a:off x="1799555" y="1646485"/>
            <a:ext cx="8649" cy="4184977"/>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AA95DBCA-7F3D-EBDE-1AE5-0E00ADFFE9FA}"/>
              </a:ext>
            </a:extLst>
          </p:cNvPr>
          <p:cNvCxnSpPr>
            <a:cxnSpLocks/>
          </p:cNvCxnSpPr>
          <p:nvPr/>
        </p:nvCxnSpPr>
        <p:spPr>
          <a:xfrm>
            <a:off x="1808017" y="5839105"/>
            <a:ext cx="8961120"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74" name="Grafik 73">
            <a:extLst>
              <a:ext uri="{FF2B5EF4-FFF2-40B4-BE49-F238E27FC236}">
                <a16:creationId xmlns:a16="http://schemas.microsoft.com/office/drawing/2014/main" id="{DAC6D12A-6ADE-3A67-7FF1-1B53149210CE}"/>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166520" y="2214525"/>
            <a:ext cx="3104496" cy="967125"/>
          </a:xfrm>
          <a:prstGeom prst="rect">
            <a:avLst/>
          </a:prstGeom>
        </p:spPr>
      </p:pic>
      <p:sp>
        <p:nvSpPr>
          <p:cNvPr id="78" name="Textfeld 77">
            <a:extLst>
              <a:ext uri="{FF2B5EF4-FFF2-40B4-BE49-F238E27FC236}">
                <a16:creationId xmlns:a16="http://schemas.microsoft.com/office/drawing/2014/main" id="{F7E7C594-62AA-1827-577E-D4D5CBE3F844}"/>
              </a:ext>
            </a:extLst>
          </p:cNvPr>
          <p:cNvSpPr txBox="1">
            <a:spLocks/>
          </p:cNvSpPr>
          <p:nvPr/>
        </p:nvSpPr>
        <p:spPr>
          <a:xfrm rot="16200000">
            <a:off x="-244068" y="3620268"/>
            <a:ext cx="2111128" cy="43088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a:ea typeface="+mn-ea"/>
                <a:cs typeface="+mn-cs"/>
              </a:rPr>
              <a:t>Noise level</a:t>
            </a:r>
          </a:p>
        </p:txBody>
      </p:sp>
      <p:sp>
        <p:nvSpPr>
          <p:cNvPr id="79" name="Textfeld 78">
            <a:extLst>
              <a:ext uri="{FF2B5EF4-FFF2-40B4-BE49-F238E27FC236}">
                <a16:creationId xmlns:a16="http://schemas.microsoft.com/office/drawing/2014/main" id="{3718D4EA-D2DA-35A5-22D0-22BEFB288B64}"/>
              </a:ext>
            </a:extLst>
          </p:cNvPr>
          <p:cNvSpPr txBox="1">
            <a:spLocks/>
          </p:cNvSpPr>
          <p:nvPr/>
        </p:nvSpPr>
        <p:spPr>
          <a:xfrm>
            <a:off x="4741359" y="6118379"/>
            <a:ext cx="2022862" cy="43088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a:ea typeface="+mn-ea"/>
                <a:cs typeface="+mn-cs"/>
              </a:rPr>
              <a:t>Distance</a:t>
            </a:r>
          </a:p>
        </p:txBody>
      </p:sp>
      <p:grpSp>
        <p:nvGrpSpPr>
          <p:cNvPr id="4" name="Group 3">
            <a:extLst>
              <a:ext uri="{FF2B5EF4-FFF2-40B4-BE49-F238E27FC236}">
                <a16:creationId xmlns:a16="http://schemas.microsoft.com/office/drawing/2014/main" id="{FE95C38E-94A2-8E1F-5A79-A7601D97E8D3}"/>
              </a:ext>
            </a:extLst>
          </p:cNvPr>
          <p:cNvGrpSpPr/>
          <p:nvPr/>
        </p:nvGrpSpPr>
        <p:grpSpPr>
          <a:xfrm>
            <a:off x="7420395" y="4802297"/>
            <a:ext cx="1126597" cy="1033280"/>
            <a:chOff x="7675865" y="4852050"/>
            <a:chExt cx="1126597" cy="1033280"/>
          </a:xfrm>
        </p:grpSpPr>
        <p:sp>
          <p:nvSpPr>
            <p:cNvPr id="42" name="Oval 47">
              <a:extLst>
                <a:ext uri="{FF2B5EF4-FFF2-40B4-BE49-F238E27FC236}">
                  <a16:creationId xmlns:a16="http://schemas.microsoft.com/office/drawing/2014/main" id="{E340AC46-0D09-D1F1-6896-B6D6432596E6}"/>
                </a:ext>
              </a:extLst>
            </p:cNvPr>
            <p:cNvSpPr/>
            <p:nvPr/>
          </p:nvSpPr>
          <p:spPr bwMode="gray">
            <a:xfrm>
              <a:off x="7806497" y="4852050"/>
              <a:ext cx="995965" cy="1033280"/>
            </a:xfrm>
            <a:prstGeom prst="ellipse">
              <a:avLst/>
            </a:prstGeom>
            <a:solidFill>
              <a:srgbClr val="FFFFFF"/>
            </a:solidFill>
            <a:ln w="38100" cmpd="sng">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53362" marR="0" lvl="0" indent="-153362" algn="l" defTabSz="779074" rtl="0" eaLnBrk="1" fontAlgn="auto" latinLnBrk="0" hangingPunct="1">
                <a:lnSpc>
                  <a:spcPct val="100000"/>
                </a:lnSpc>
                <a:spcBef>
                  <a:spcPts val="256"/>
                </a:spcBef>
                <a:spcAft>
                  <a:spcPts val="256"/>
                </a:spcAft>
                <a:buClr>
                  <a:srgbClr val="FFFFFF"/>
                </a:buClr>
                <a:buSzPct val="80000"/>
                <a:buFont typeface="Arial" pitchFamily="34" charset="0"/>
                <a:buChar char="»"/>
                <a:tabLst/>
                <a:defRPr/>
              </a:pPr>
              <a:endParaRPr kumimoji="0" lang="en-US" sz="1200" b="0" i="0" u="none" strike="noStrike" kern="1200" cap="none" spc="0" normalizeH="0" baseline="0" noProof="0">
                <a:ln>
                  <a:noFill/>
                </a:ln>
                <a:solidFill>
                  <a:srgbClr val="FFFFFF"/>
                </a:solidFill>
                <a:effectLst/>
                <a:uLnTx/>
                <a:uFillTx/>
                <a:latin typeface="Arial"/>
                <a:ea typeface="+mn-ea"/>
                <a:cs typeface="Arial" pitchFamily="34" charset="0"/>
              </a:endParaRPr>
            </a:p>
          </p:txBody>
        </p:sp>
        <p:pic>
          <p:nvPicPr>
            <p:cNvPr id="3" name="Picture 2">
              <a:extLst>
                <a:ext uri="{FF2B5EF4-FFF2-40B4-BE49-F238E27FC236}">
                  <a16:creationId xmlns:a16="http://schemas.microsoft.com/office/drawing/2014/main" id="{019655B6-A6C2-5DCF-CB81-60BDD8F3ED5C}"/>
                </a:ext>
              </a:extLst>
            </p:cNvPr>
            <p:cNvPicPr>
              <a:picLocks noChangeAspect="1"/>
            </p:cNvPicPr>
            <p:nvPr/>
          </p:nvPicPr>
          <p:blipFill>
            <a:blip r:embed="rId8"/>
            <a:stretch>
              <a:fillRect/>
            </a:stretch>
          </p:blipFill>
          <p:spPr>
            <a:xfrm>
              <a:off x="7675865" y="4985295"/>
              <a:ext cx="1046312" cy="776965"/>
            </a:xfrm>
            <a:prstGeom prst="rect">
              <a:avLst/>
            </a:prstGeom>
          </p:spPr>
        </p:pic>
      </p:grpSp>
    </p:spTree>
    <p:extLst>
      <p:ext uri="{BB962C8B-B14F-4D97-AF65-F5344CB8AC3E}">
        <p14:creationId xmlns:p14="http://schemas.microsoft.com/office/powerpoint/2010/main" val="149362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500"/>
                                        <p:tgtEl>
                                          <p:spTgt spid="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500"/>
                                        <p:tgtEl>
                                          <p:spTgt spid="44"/>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wipe(down)">
                                      <p:cBhvr>
                                        <p:cTn id="20" dur="500"/>
                                        <p:tgtEl>
                                          <p:spTgt spid="51"/>
                                        </p:tgtEl>
                                      </p:cBhvr>
                                    </p:animEffect>
                                  </p:childTnLst>
                                </p:cTn>
                              </p:par>
                              <p:par>
                                <p:cTn id="21" presetID="10" presetClass="entr" presetSubtype="0" fill="hold" nodeType="withEffect">
                                  <p:stCondLst>
                                    <p:cond delay="0"/>
                                  </p:stCondLst>
                                  <p:childTnLst>
                                    <p:set>
                                      <p:cBhvr>
                                        <p:cTn id="22" dur="1" fill="hold">
                                          <p:stCondLst>
                                            <p:cond delay="0"/>
                                          </p:stCondLst>
                                        </p:cTn>
                                        <p:tgtEl>
                                          <p:spTgt spid="78">
                                            <p:txEl>
                                              <p:pRg st="0" end="0"/>
                                            </p:txEl>
                                          </p:spTgt>
                                        </p:tgtEl>
                                        <p:attrNameLst>
                                          <p:attrName>style.visibility</p:attrName>
                                        </p:attrNameLst>
                                      </p:cBhvr>
                                      <p:to>
                                        <p:strVal val="visible"/>
                                      </p:to>
                                    </p:set>
                                    <p:animEffect transition="in" filter="fade">
                                      <p:cBhvr>
                                        <p:cTn id="23" dur="500"/>
                                        <p:tgtEl>
                                          <p:spTgt spid="78">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500"/>
                                        <p:tgtEl>
                                          <p:spTgt spid="35"/>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fade">
                                      <p:cBhvr>
                                        <p:cTn id="33" dur="500"/>
                                        <p:tgtEl>
                                          <p:spTgt spid="6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par>
                          <p:cTn id="44" fill="hold">
                            <p:stCondLst>
                              <p:cond delay="2000"/>
                            </p:stCondLst>
                            <p:childTnLst>
                              <p:par>
                                <p:cTn id="45" presetID="10" presetClass="entr" presetSubtype="0"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Effect transition="in" filter="fade">
                                      <p:cBhvr>
                                        <p:cTn id="47" dur="500"/>
                                        <p:tgtEl>
                                          <p:spTgt spid="7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fade">
                                      <p:cBhvr>
                                        <p:cTn id="50" dur="500"/>
                                        <p:tgtEl>
                                          <p:spTgt spid="43"/>
                                        </p:tgtEl>
                                      </p:cBhvr>
                                    </p:animEffect>
                                  </p:childTnLst>
                                </p:cTn>
                              </p:par>
                              <p:par>
                                <p:cTn id="51" presetID="10" presetClass="entr" presetSubtype="0" fill="hold" nodeType="with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5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83"/>
                                        </p:tgtEl>
                                        <p:attrNameLst>
                                          <p:attrName>style.visibility</p:attrName>
                                        </p:attrNameLst>
                                      </p:cBhvr>
                                      <p:to>
                                        <p:strVal val="visible"/>
                                      </p:to>
                                    </p:set>
                                    <p:animEffect transition="in" filter="circle(in)">
                                      <p:cBhvr>
                                        <p:cTn id="58" dur="2000"/>
                                        <p:tgtEl>
                                          <p:spTgt spid="83"/>
                                        </p:tgtEl>
                                      </p:cBhvr>
                                    </p:animEffect>
                                  </p:childTnLst>
                                </p:cTn>
                              </p:par>
                              <p:par>
                                <p:cTn id="59" presetID="10" presetClass="entr" presetSubtype="0" fill="hold" nodeType="withEffect">
                                  <p:stCondLst>
                                    <p:cond delay="0"/>
                                  </p:stCondLst>
                                  <p:childTnLst>
                                    <p:set>
                                      <p:cBhvr>
                                        <p:cTn id="60" dur="1" fill="hold">
                                          <p:stCondLst>
                                            <p:cond delay="0"/>
                                          </p:stCondLst>
                                        </p:cTn>
                                        <p:tgtEl>
                                          <p:spTgt spid="74"/>
                                        </p:tgtEl>
                                        <p:attrNameLst>
                                          <p:attrName>style.visibility</p:attrName>
                                        </p:attrNameLst>
                                      </p:cBhvr>
                                      <p:to>
                                        <p:strVal val="visible"/>
                                      </p:to>
                                    </p:set>
                                    <p:animEffect transition="in" filter="fade">
                                      <p:cBhvr>
                                        <p:cTn id="6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72" grpId="0" animBg="1"/>
      <p:bldP spid="69" grpId="0" animBg="1"/>
      <p:bldP spid="68" grpId="0" animBg="1"/>
      <p:bldP spid="34" grpId="0"/>
      <p:bldP spid="35" grpId="0"/>
      <p:bldP spid="36" grpId="0"/>
      <p:bldP spid="37" grpId="0"/>
      <p:bldP spid="38" grpId="0"/>
      <p:bldP spid="43" grpId="0"/>
      <p:bldP spid="44" grpId="0"/>
      <p:bldP spid="7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213637-D9B5-AA87-0EA7-739E758E9332}"/>
              </a:ext>
            </a:extLst>
          </p:cNvPr>
          <p:cNvSpPr>
            <a:spLocks noGrp="1"/>
          </p:cNvSpPr>
          <p:nvPr>
            <p:ph type="title"/>
          </p:nvPr>
        </p:nvSpPr>
        <p:spPr/>
        <p:txBody>
          <a:bodyPr/>
          <a:lstStyle/>
          <a:p>
            <a:r>
              <a:rPr lang="en-US" sz="3200" dirty="0"/>
              <a:t>What is Roger?</a:t>
            </a:r>
          </a:p>
        </p:txBody>
      </p:sp>
      <p:pic>
        <p:nvPicPr>
          <p:cNvPr id="31" name="Picture 30" descr="A pair of remote controls&#10;&#10;Description automatically generated">
            <a:extLst>
              <a:ext uri="{FF2B5EF4-FFF2-40B4-BE49-F238E27FC236}">
                <a16:creationId xmlns:a16="http://schemas.microsoft.com/office/drawing/2014/main" id="{910A34B6-FB8D-056E-0FEF-D2286523788C}"/>
              </a:ext>
            </a:extLst>
          </p:cNvPr>
          <p:cNvPicPr>
            <a:picLocks noChangeAspect="1"/>
          </p:cNvPicPr>
          <p:nvPr/>
        </p:nvPicPr>
        <p:blipFill>
          <a:blip r:embed="rId3">
            <a:extLst>
              <a:ext uri="{28A0092B-C50C-407E-A947-70E740481C1C}">
                <a14:useLocalDpi xmlns:a14="http://schemas.microsoft.com/office/drawing/2010/main" val="0"/>
              </a:ext>
            </a:extLst>
          </a:blip>
          <a:srcRect l="13512" t="22827" r="11876" b="25539"/>
          <a:stretch/>
        </p:blipFill>
        <p:spPr>
          <a:xfrm>
            <a:off x="488645" y="2185237"/>
            <a:ext cx="5512910" cy="3815162"/>
          </a:xfrm>
          <a:prstGeom prst="rect">
            <a:avLst/>
          </a:prstGeom>
        </p:spPr>
      </p:pic>
      <p:grpSp>
        <p:nvGrpSpPr>
          <p:cNvPr id="47" name="Group 46">
            <a:extLst>
              <a:ext uri="{FF2B5EF4-FFF2-40B4-BE49-F238E27FC236}">
                <a16:creationId xmlns:a16="http://schemas.microsoft.com/office/drawing/2014/main" id="{F544F452-983D-C169-8B98-FC396FF6F87F}"/>
              </a:ext>
            </a:extLst>
          </p:cNvPr>
          <p:cNvGrpSpPr/>
          <p:nvPr/>
        </p:nvGrpSpPr>
        <p:grpSpPr>
          <a:xfrm>
            <a:off x="6190447" y="1523132"/>
            <a:ext cx="4823459" cy="4631082"/>
            <a:chOff x="6756257" y="1330484"/>
            <a:chExt cx="4823459" cy="4631082"/>
          </a:xfrm>
        </p:grpSpPr>
        <p:grpSp>
          <p:nvGrpSpPr>
            <p:cNvPr id="46" name="Group 45">
              <a:extLst>
                <a:ext uri="{FF2B5EF4-FFF2-40B4-BE49-F238E27FC236}">
                  <a16:creationId xmlns:a16="http://schemas.microsoft.com/office/drawing/2014/main" id="{A66CABC0-340F-AFC3-5B14-4EA4352540EF}"/>
                </a:ext>
              </a:extLst>
            </p:cNvPr>
            <p:cNvGrpSpPr/>
            <p:nvPr/>
          </p:nvGrpSpPr>
          <p:grpSpPr>
            <a:xfrm>
              <a:off x="6756257" y="1330484"/>
              <a:ext cx="4823459" cy="1371600"/>
              <a:chOff x="6756257" y="1330484"/>
              <a:chExt cx="4823459" cy="1371600"/>
            </a:xfrm>
          </p:grpSpPr>
          <p:sp>
            <p:nvSpPr>
              <p:cNvPr id="35" name="Rectangle 34">
                <a:extLst>
                  <a:ext uri="{FF2B5EF4-FFF2-40B4-BE49-F238E27FC236}">
                    <a16:creationId xmlns:a16="http://schemas.microsoft.com/office/drawing/2014/main" id="{105600AF-0334-CE17-E58D-243552A7BF04}"/>
                  </a:ext>
                </a:extLst>
              </p:cNvPr>
              <p:cNvSpPr/>
              <p:nvPr/>
            </p:nvSpPr>
            <p:spPr>
              <a:xfrm>
                <a:off x="7556356" y="1421924"/>
                <a:ext cx="4023360" cy="11887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22A8B02A-B1FE-DF81-9842-1C3F3EBAA3F4}"/>
                  </a:ext>
                </a:extLst>
              </p:cNvPr>
              <p:cNvSpPr txBox="1"/>
              <p:nvPr/>
            </p:nvSpPr>
            <p:spPr>
              <a:xfrm>
                <a:off x="8460453" y="1585397"/>
                <a:ext cx="2215166" cy="861774"/>
              </a:xfrm>
              <a:prstGeom prst="rect">
                <a:avLst/>
              </a:prstGeom>
              <a:noFill/>
            </p:spPr>
            <p:txBody>
              <a:bodyPr wrap="square" lIns="0" tIns="0" rIns="0" bIns="0" rtlCol="0">
                <a:spAutoFit/>
              </a:bodyPr>
              <a:lstStyle/>
              <a:p>
                <a:pPr algn="ctr"/>
                <a:r>
                  <a:rPr lang="en-US" sz="2800" b="1" dirty="0"/>
                  <a:t>Hearing</a:t>
                </a:r>
              </a:p>
              <a:p>
                <a:pPr algn="ctr"/>
                <a:r>
                  <a:rPr lang="en-US" sz="2800" b="1" dirty="0">
                    <a:solidFill>
                      <a:schemeClr val="accent1"/>
                    </a:solidFill>
                  </a:rPr>
                  <a:t>Performance</a:t>
                </a:r>
              </a:p>
            </p:txBody>
          </p:sp>
          <p:pic>
            <p:nvPicPr>
              <p:cNvPr id="39" name="Graphic 38">
                <a:extLst>
                  <a:ext uri="{FF2B5EF4-FFF2-40B4-BE49-F238E27FC236}">
                    <a16:creationId xmlns:a16="http://schemas.microsoft.com/office/drawing/2014/main" id="{1E080251-7D2E-153F-6889-B9B73277FE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56257" y="1330484"/>
                <a:ext cx="1371600" cy="1371600"/>
              </a:xfrm>
              <a:prstGeom prst="rect">
                <a:avLst/>
              </a:prstGeom>
            </p:spPr>
          </p:pic>
        </p:grpSp>
        <p:grpSp>
          <p:nvGrpSpPr>
            <p:cNvPr id="44" name="Group 43">
              <a:extLst>
                <a:ext uri="{FF2B5EF4-FFF2-40B4-BE49-F238E27FC236}">
                  <a16:creationId xmlns:a16="http://schemas.microsoft.com/office/drawing/2014/main" id="{59916FA3-24BA-4599-E6C0-D363F07BBBB1}"/>
                </a:ext>
              </a:extLst>
            </p:cNvPr>
            <p:cNvGrpSpPr/>
            <p:nvPr/>
          </p:nvGrpSpPr>
          <p:grpSpPr>
            <a:xfrm>
              <a:off x="6756257" y="4589966"/>
              <a:ext cx="4823459" cy="1371600"/>
              <a:chOff x="6756257" y="4589966"/>
              <a:chExt cx="4823459" cy="1371600"/>
            </a:xfrm>
          </p:grpSpPr>
          <p:sp>
            <p:nvSpPr>
              <p:cNvPr id="37" name="Rectangle 36">
                <a:extLst>
                  <a:ext uri="{FF2B5EF4-FFF2-40B4-BE49-F238E27FC236}">
                    <a16:creationId xmlns:a16="http://schemas.microsoft.com/office/drawing/2014/main" id="{5A1C6213-34EA-996E-8723-472C996F9ACC}"/>
                  </a:ext>
                </a:extLst>
              </p:cNvPr>
              <p:cNvSpPr/>
              <p:nvPr/>
            </p:nvSpPr>
            <p:spPr>
              <a:xfrm>
                <a:off x="7556356" y="4681406"/>
                <a:ext cx="4023360" cy="11887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8113A07F-8BED-443D-8012-1C9B36349A95}"/>
                  </a:ext>
                </a:extLst>
              </p:cNvPr>
              <p:cNvSpPr txBox="1"/>
              <p:nvPr/>
            </p:nvSpPr>
            <p:spPr>
              <a:xfrm>
                <a:off x="8460453" y="4844879"/>
                <a:ext cx="2215166" cy="861774"/>
              </a:xfrm>
              <a:prstGeom prst="rect">
                <a:avLst/>
              </a:prstGeom>
              <a:noFill/>
            </p:spPr>
            <p:txBody>
              <a:bodyPr wrap="square" lIns="0" tIns="0" rIns="0" bIns="0" rtlCol="0">
                <a:spAutoFit/>
              </a:bodyPr>
              <a:lstStyle/>
              <a:p>
                <a:pPr algn="ctr"/>
                <a:r>
                  <a:rPr lang="en-US" sz="2800" b="1" dirty="0"/>
                  <a:t>Designed for </a:t>
                </a:r>
                <a:r>
                  <a:rPr lang="en-US" sz="2800" b="1" dirty="0">
                    <a:solidFill>
                      <a:schemeClr val="accent1"/>
                    </a:solidFill>
                  </a:rPr>
                  <a:t>versatility</a:t>
                </a:r>
              </a:p>
            </p:txBody>
          </p:sp>
          <p:pic>
            <p:nvPicPr>
              <p:cNvPr id="41" name="Picture 40" descr="A green tick in a circle with arrows&#10;&#10;Description automatically generated">
                <a:extLst>
                  <a:ext uri="{FF2B5EF4-FFF2-40B4-BE49-F238E27FC236}">
                    <a16:creationId xmlns:a16="http://schemas.microsoft.com/office/drawing/2014/main" id="{75219FE1-1640-95EF-D1DD-6377E1FAD5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56257" y="4589966"/>
                <a:ext cx="1371600" cy="1371600"/>
              </a:xfrm>
              <a:prstGeom prst="rect">
                <a:avLst/>
              </a:prstGeom>
            </p:spPr>
          </p:pic>
        </p:grpSp>
        <p:grpSp>
          <p:nvGrpSpPr>
            <p:cNvPr id="45" name="Group 44">
              <a:extLst>
                <a:ext uri="{FF2B5EF4-FFF2-40B4-BE49-F238E27FC236}">
                  <a16:creationId xmlns:a16="http://schemas.microsoft.com/office/drawing/2014/main" id="{F4FAA206-1D98-54A3-83C2-CC0C38FC001A}"/>
                </a:ext>
              </a:extLst>
            </p:cNvPr>
            <p:cNvGrpSpPr/>
            <p:nvPr/>
          </p:nvGrpSpPr>
          <p:grpSpPr>
            <a:xfrm>
              <a:off x="6756257" y="2960225"/>
              <a:ext cx="4823459" cy="1371600"/>
              <a:chOff x="6756257" y="3046390"/>
              <a:chExt cx="4823459" cy="1371600"/>
            </a:xfrm>
          </p:grpSpPr>
          <p:sp>
            <p:nvSpPr>
              <p:cNvPr id="36" name="Rectangle 35">
                <a:extLst>
                  <a:ext uri="{FF2B5EF4-FFF2-40B4-BE49-F238E27FC236}">
                    <a16:creationId xmlns:a16="http://schemas.microsoft.com/office/drawing/2014/main" id="{EA291979-96F1-D55C-B413-507AF90FEC57}"/>
                  </a:ext>
                </a:extLst>
              </p:cNvPr>
              <p:cNvSpPr/>
              <p:nvPr/>
            </p:nvSpPr>
            <p:spPr>
              <a:xfrm>
                <a:off x="7556356" y="3137830"/>
                <a:ext cx="4023360" cy="11887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2FA7B6E1-1554-3349-8ABF-936E9FE799C1}"/>
                  </a:ext>
                </a:extLst>
              </p:cNvPr>
              <p:cNvSpPr txBox="1"/>
              <p:nvPr/>
            </p:nvSpPr>
            <p:spPr>
              <a:xfrm>
                <a:off x="8460453" y="3301303"/>
                <a:ext cx="2215166" cy="861774"/>
              </a:xfrm>
              <a:prstGeom prst="rect">
                <a:avLst/>
              </a:prstGeom>
              <a:noFill/>
            </p:spPr>
            <p:txBody>
              <a:bodyPr wrap="square" lIns="0" tIns="0" rIns="0" bIns="0" rtlCol="0">
                <a:spAutoFit/>
              </a:bodyPr>
              <a:lstStyle/>
              <a:p>
                <a:pPr algn="ctr"/>
                <a:r>
                  <a:rPr lang="en-US" sz="2800" b="1" dirty="0">
                    <a:solidFill>
                      <a:schemeClr val="accent1"/>
                    </a:solidFill>
                  </a:rPr>
                  <a:t>Ease</a:t>
                </a:r>
                <a:r>
                  <a:rPr lang="en-US" sz="2800" b="1" dirty="0"/>
                  <a:t> </a:t>
                </a:r>
              </a:p>
              <a:p>
                <a:pPr algn="ctr"/>
                <a:r>
                  <a:rPr lang="en-US" sz="2800" b="1" dirty="0"/>
                  <a:t>of use</a:t>
                </a:r>
              </a:p>
            </p:txBody>
          </p:sp>
          <p:pic>
            <p:nvPicPr>
              <p:cNvPr id="43" name="Picture 42" descr="A light bulb with green lines&#10;&#10;Description automatically generated">
                <a:extLst>
                  <a:ext uri="{FF2B5EF4-FFF2-40B4-BE49-F238E27FC236}">
                    <a16:creationId xmlns:a16="http://schemas.microsoft.com/office/drawing/2014/main" id="{E197605D-B0FD-288D-C065-A508891DDF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56257" y="3046390"/>
                <a:ext cx="1371600" cy="1371600"/>
              </a:xfrm>
              <a:prstGeom prst="rect">
                <a:avLst/>
              </a:prstGeom>
            </p:spPr>
          </p:pic>
        </p:grpSp>
      </p:grpSp>
    </p:spTree>
    <p:extLst>
      <p:ext uri="{BB962C8B-B14F-4D97-AF65-F5344CB8AC3E}">
        <p14:creationId xmlns:p14="http://schemas.microsoft.com/office/powerpoint/2010/main" val="1520574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6FD55-D634-D79E-89FD-321EDABA6F92}"/>
              </a:ext>
            </a:extLst>
          </p:cNvPr>
          <p:cNvSpPr>
            <a:spLocks noGrp="1"/>
          </p:cNvSpPr>
          <p:nvPr>
            <p:ph type="title"/>
          </p:nvPr>
        </p:nvSpPr>
        <p:spPr/>
        <p:txBody>
          <a:bodyPr/>
          <a:lstStyle/>
          <a:p>
            <a:r>
              <a:rPr lang="en-US" sz="3200" dirty="0"/>
              <a:t>Flexible options for mic mode activation</a:t>
            </a:r>
          </a:p>
        </p:txBody>
      </p:sp>
      <p:pic>
        <p:nvPicPr>
          <p:cNvPr id="5" name="Picture 4" descr="A close up of a remote control&#10;&#10;Description automatically generated">
            <a:extLst>
              <a:ext uri="{FF2B5EF4-FFF2-40B4-BE49-F238E27FC236}">
                <a16:creationId xmlns:a16="http://schemas.microsoft.com/office/drawing/2014/main" id="{EB30479A-8C42-617D-7AF3-A28B961F2AC3}"/>
              </a:ext>
            </a:extLst>
          </p:cNvPr>
          <p:cNvPicPr>
            <a:picLocks noChangeAspect="1"/>
          </p:cNvPicPr>
          <p:nvPr/>
        </p:nvPicPr>
        <p:blipFill rotWithShape="1">
          <a:blip r:embed="rId3">
            <a:extLst>
              <a:ext uri="{28A0092B-C50C-407E-A947-70E740481C1C}">
                <a14:useLocalDpi xmlns:a14="http://schemas.microsoft.com/office/drawing/2010/main" val="0"/>
              </a:ext>
            </a:extLst>
          </a:blip>
          <a:srcRect l="30387" t="7070" r="29986" b="6851"/>
          <a:stretch/>
        </p:blipFill>
        <p:spPr>
          <a:xfrm>
            <a:off x="3738721" y="2075868"/>
            <a:ext cx="2057400" cy="4469130"/>
          </a:xfrm>
          <a:prstGeom prst="rect">
            <a:avLst/>
          </a:prstGeom>
        </p:spPr>
      </p:pic>
      <p:pic>
        <p:nvPicPr>
          <p:cNvPr id="7" name="Picture 6" descr="A phone with a screen and a button&#10;&#10;Description automatically generated with medium confidence">
            <a:extLst>
              <a:ext uri="{FF2B5EF4-FFF2-40B4-BE49-F238E27FC236}">
                <a16:creationId xmlns:a16="http://schemas.microsoft.com/office/drawing/2014/main" id="{63E86589-8F99-F91A-1AF4-E517E2150A27}"/>
              </a:ext>
            </a:extLst>
          </p:cNvPr>
          <p:cNvPicPr>
            <a:picLocks noChangeAspect="1"/>
          </p:cNvPicPr>
          <p:nvPr/>
        </p:nvPicPr>
        <p:blipFill rotWithShape="1">
          <a:blip r:embed="rId4">
            <a:extLst>
              <a:ext uri="{28A0092B-C50C-407E-A947-70E740481C1C}">
                <a14:useLocalDpi xmlns:a14="http://schemas.microsoft.com/office/drawing/2010/main" val="0"/>
              </a:ext>
            </a:extLst>
          </a:blip>
          <a:srcRect l="14333" r="31334" b="6000"/>
          <a:stretch/>
        </p:blipFill>
        <p:spPr>
          <a:xfrm>
            <a:off x="8679787" y="1299187"/>
            <a:ext cx="3032154" cy="5245811"/>
          </a:xfrm>
          <a:prstGeom prst="rect">
            <a:avLst/>
          </a:prstGeom>
        </p:spPr>
      </p:pic>
      <p:grpSp>
        <p:nvGrpSpPr>
          <p:cNvPr id="14" name="Group 13">
            <a:extLst>
              <a:ext uri="{FF2B5EF4-FFF2-40B4-BE49-F238E27FC236}">
                <a16:creationId xmlns:a16="http://schemas.microsoft.com/office/drawing/2014/main" id="{9140CAC4-2746-E99D-3AF8-5255C607D92A}"/>
              </a:ext>
            </a:extLst>
          </p:cNvPr>
          <p:cNvGrpSpPr/>
          <p:nvPr/>
        </p:nvGrpSpPr>
        <p:grpSpPr>
          <a:xfrm>
            <a:off x="658813" y="1840740"/>
            <a:ext cx="3141039" cy="1495690"/>
            <a:chOff x="432246" y="1840740"/>
            <a:chExt cx="3242080" cy="1495690"/>
          </a:xfrm>
        </p:grpSpPr>
        <p:sp>
          <p:nvSpPr>
            <p:cNvPr id="6" name="Rectangle 5">
              <a:extLst>
                <a:ext uri="{FF2B5EF4-FFF2-40B4-BE49-F238E27FC236}">
                  <a16:creationId xmlns:a16="http://schemas.microsoft.com/office/drawing/2014/main" id="{C933B727-1C57-1786-E957-3ED2ABACB06D}"/>
                </a:ext>
              </a:extLst>
            </p:cNvPr>
            <p:cNvSpPr/>
            <p:nvPr/>
          </p:nvSpPr>
          <p:spPr>
            <a:xfrm>
              <a:off x="432246" y="1840740"/>
              <a:ext cx="3242080" cy="14956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7C674FD-2FA9-505D-FF0D-1C04B7C551F5}"/>
                </a:ext>
              </a:extLst>
            </p:cNvPr>
            <p:cNvSpPr txBox="1"/>
            <p:nvPr/>
          </p:nvSpPr>
          <p:spPr>
            <a:xfrm>
              <a:off x="628488" y="1840740"/>
              <a:ext cx="2883725" cy="1477328"/>
            </a:xfrm>
            <a:prstGeom prst="rect">
              <a:avLst/>
            </a:prstGeom>
            <a:solidFill>
              <a:schemeClr val="accent1"/>
            </a:solidFill>
          </p:spPr>
          <p:txBody>
            <a:bodyPr wrap="square" lIns="0" tIns="0" rIns="0" bIns="0" rtlCol="0">
              <a:spAutoFit/>
            </a:bodyPr>
            <a:lstStyle/>
            <a:p>
              <a:pPr algn="r"/>
              <a:r>
                <a:rPr lang="en-US" sz="3200" b="1" dirty="0"/>
                <a:t>Automatic</a:t>
              </a:r>
              <a:r>
                <a:rPr lang="en-US" sz="3200" dirty="0"/>
                <a:t> </a:t>
              </a:r>
              <a:r>
                <a:rPr lang="en-US" sz="3200" dirty="0">
                  <a:solidFill>
                    <a:schemeClr val="bg1"/>
                  </a:solidFill>
                </a:rPr>
                <a:t>changes based on position</a:t>
              </a:r>
            </a:p>
          </p:txBody>
        </p:sp>
      </p:grpSp>
      <p:sp>
        <p:nvSpPr>
          <p:cNvPr id="9" name="TextBox 8">
            <a:extLst>
              <a:ext uri="{FF2B5EF4-FFF2-40B4-BE49-F238E27FC236}">
                <a16:creationId xmlns:a16="http://schemas.microsoft.com/office/drawing/2014/main" id="{B782A64B-FB40-B105-73C3-28A05B2FDA96}"/>
              </a:ext>
            </a:extLst>
          </p:cNvPr>
          <p:cNvSpPr txBox="1"/>
          <p:nvPr/>
        </p:nvSpPr>
        <p:spPr>
          <a:xfrm>
            <a:off x="855055" y="3994494"/>
            <a:ext cx="2335026" cy="1107996"/>
          </a:xfrm>
          <a:prstGeom prst="rect">
            <a:avLst/>
          </a:prstGeom>
          <a:noFill/>
        </p:spPr>
        <p:txBody>
          <a:bodyPr wrap="square" lIns="0" tIns="0" rIns="0" bIns="0" rtlCol="0">
            <a:spAutoFit/>
          </a:bodyPr>
          <a:lstStyle/>
          <a:p>
            <a:pPr algn="r"/>
            <a:r>
              <a:rPr lang="en-US" sz="2400" dirty="0"/>
              <a:t>Push button control for manual changes</a:t>
            </a:r>
          </a:p>
        </p:txBody>
      </p:sp>
      <p:sp>
        <p:nvSpPr>
          <p:cNvPr id="11" name="Arrow: Right 10">
            <a:extLst>
              <a:ext uri="{FF2B5EF4-FFF2-40B4-BE49-F238E27FC236}">
                <a16:creationId xmlns:a16="http://schemas.microsoft.com/office/drawing/2014/main" id="{1B776456-C65E-60A0-E57D-E2443147891E}"/>
              </a:ext>
            </a:extLst>
          </p:cNvPr>
          <p:cNvSpPr/>
          <p:nvPr/>
        </p:nvSpPr>
        <p:spPr>
          <a:xfrm>
            <a:off x="3258661" y="4038176"/>
            <a:ext cx="1369609" cy="272944"/>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EF1F14D4-35C8-E3E6-AECF-E44A5E0157A3}"/>
              </a:ext>
            </a:extLst>
          </p:cNvPr>
          <p:cNvSpPr/>
          <p:nvPr/>
        </p:nvSpPr>
        <p:spPr>
          <a:xfrm>
            <a:off x="7940429" y="2960634"/>
            <a:ext cx="1188720" cy="272944"/>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C06B6898-9499-D075-E789-8D0B01A329B9}"/>
              </a:ext>
            </a:extLst>
          </p:cNvPr>
          <p:cNvSpPr/>
          <p:nvPr/>
        </p:nvSpPr>
        <p:spPr>
          <a:xfrm>
            <a:off x="7940429" y="4252701"/>
            <a:ext cx="1188720" cy="272944"/>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C126B23-69CA-E963-0482-0D133949373F}"/>
              </a:ext>
            </a:extLst>
          </p:cNvPr>
          <p:cNvGrpSpPr/>
          <p:nvPr/>
        </p:nvGrpSpPr>
        <p:grpSpPr>
          <a:xfrm>
            <a:off x="5461100" y="2512654"/>
            <a:ext cx="2414934" cy="2400657"/>
            <a:chOff x="5437347" y="2075868"/>
            <a:chExt cx="2414934" cy="2400657"/>
          </a:xfrm>
        </p:grpSpPr>
        <p:sp>
          <p:nvSpPr>
            <p:cNvPr id="10" name="TextBox 9">
              <a:extLst>
                <a:ext uri="{FF2B5EF4-FFF2-40B4-BE49-F238E27FC236}">
                  <a16:creationId xmlns:a16="http://schemas.microsoft.com/office/drawing/2014/main" id="{3F4F3D15-EC3F-216B-E55F-C8119A0F21E6}"/>
                </a:ext>
              </a:extLst>
            </p:cNvPr>
            <p:cNvSpPr txBox="1"/>
            <p:nvPr/>
          </p:nvSpPr>
          <p:spPr>
            <a:xfrm>
              <a:off x="5437347" y="2075868"/>
              <a:ext cx="2414934" cy="2400657"/>
            </a:xfrm>
            <a:prstGeom prst="rect">
              <a:avLst/>
            </a:prstGeom>
            <a:noFill/>
          </p:spPr>
          <p:txBody>
            <a:bodyPr wrap="square" lIns="0" tIns="0" rIns="0" bIns="0" rtlCol="0">
              <a:spAutoFit/>
            </a:bodyPr>
            <a:lstStyle/>
            <a:p>
              <a:pPr algn="r"/>
              <a:r>
                <a:rPr lang="en-US" sz="2400" b="1" dirty="0"/>
                <a:t>Optional</a:t>
              </a:r>
              <a:r>
                <a:rPr lang="en-US" sz="2400" dirty="0"/>
                <a:t> </a:t>
              </a:r>
              <a:r>
                <a:rPr lang="en-US" sz="2400" dirty="0" err="1"/>
                <a:t>myRogerMic</a:t>
              </a:r>
              <a:r>
                <a:rPr lang="en-US" sz="2400" dirty="0"/>
                <a:t> app</a:t>
              </a:r>
            </a:p>
            <a:p>
              <a:pPr algn="r"/>
              <a:endParaRPr lang="en-US" sz="2400" dirty="0"/>
            </a:p>
            <a:p>
              <a:pPr algn="r"/>
              <a:endParaRPr lang="en-US" sz="1200" dirty="0"/>
            </a:p>
            <a:p>
              <a:pPr algn="r"/>
              <a:endParaRPr lang="en-US" sz="2400" dirty="0"/>
            </a:p>
            <a:p>
              <a:pPr algn="r"/>
              <a:r>
                <a:rPr lang="en-US" sz="2400" dirty="0"/>
                <a:t>Beamforming selection</a:t>
              </a:r>
            </a:p>
          </p:txBody>
        </p:sp>
        <p:pic>
          <p:nvPicPr>
            <p:cNvPr id="4" name="Picture 3" descr="A green square with white text and a oval object&#10;&#10;Description automatically generated">
              <a:extLst>
                <a:ext uri="{FF2B5EF4-FFF2-40B4-BE49-F238E27FC236}">
                  <a16:creationId xmlns:a16="http://schemas.microsoft.com/office/drawing/2014/main" id="{27BC53C9-68C3-07C3-EA44-BC664DD77E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8887" y="2899644"/>
              <a:ext cx="691720" cy="667867"/>
            </a:xfrm>
            <a:prstGeom prst="rect">
              <a:avLst/>
            </a:prstGeom>
          </p:spPr>
        </p:pic>
      </p:grpSp>
    </p:spTree>
    <p:extLst>
      <p:ext uri="{BB962C8B-B14F-4D97-AF65-F5344CB8AC3E}">
        <p14:creationId xmlns:p14="http://schemas.microsoft.com/office/powerpoint/2010/main" val="1145480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DCDA568-19E8-FEB2-AD52-00828679707A}"/>
              </a:ext>
            </a:extLst>
          </p:cNvPr>
          <p:cNvSpPr txBox="1"/>
          <p:nvPr/>
        </p:nvSpPr>
        <p:spPr>
          <a:xfrm>
            <a:off x="9349266" y="5436129"/>
            <a:ext cx="2308324" cy="553998"/>
          </a:xfrm>
          <a:prstGeom prst="rect">
            <a:avLst/>
          </a:prstGeom>
          <a:noFill/>
        </p:spPr>
        <p:txBody>
          <a:bodyPr wrap="none" lIns="0" tIns="0" rIns="0" bIns="0" rtlCol="0">
            <a:spAutoFit/>
          </a:bodyPr>
          <a:lstStyle/>
          <a:p>
            <a:pPr algn="l"/>
            <a:r>
              <a:rPr lang="en-US" sz="3600" b="1" dirty="0">
                <a:solidFill>
                  <a:schemeClr val="accent1"/>
                </a:solidFill>
              </a:rPr>
              <a:t>And more!</a:t>
            </a:r>
          </a:p>
        </p:txBody>
      </p:sp>
      <p:grpSp>
        <p:nvGrpSpPr>
          <p:cNvPr id="30" name="Group 29">
            <a:extLst>
              <a:ext uri="{FF2B5EF4-FFF2-40B4-BE49-F238E27FC236}">
                <a16:creationId xmlns:a16="http://schemas.microsoft.com/office/drawing/2014/main" id="{82DC66B5-9F91-6FB4-9DFC-157EBE5DDB20}"/>
              </a:ext>
            </a:extLst>
          </p:cNvPr>
          <p:cNvGrpSpPr/>
          <p:nvPr/>
        </p:nvGrpSpPr>
        <p:grpSpPr>
          <a:xfrm>
            <a:off x="9159882" y="861674"/>
            <a:ext cx="2687092" cy="3956798"/>
            <a:chOff x="9159882" y="1004549"/>
            <a:chExt cx="2687092" cy="3956798"/>
          </a:xfrm>
        </p:grpSpPr>
        <p:sp>
          <p:nvSpPr>
            <p:cNvPr id="6" name="TextBox 5">
              <a:extLst>
                <a:ext uri="{FF2B5EF4-FFF2-40B4-BE49-F238E27FC236}">
                  <a16:creationId xmlns:a16="http://schemas.microsoft.com/office/drawing/2014/main" id="{8AF18A35-BAD4-7CA0-2209-8881A2ACD348}"/>
                </a:ext>
              </a:extLst>
            </p:cNvPr>
            <p:cNvSpPr txBox="1"/>
            <p:nvPr/>
          </p:nvSpPr>
          <p:spPr>
            <a:xfrm>
              <a:off x="9700263" y="1004549"/>
              <a:ext cx="1606331" cy="422074"/>
            </a:xfrm>
            <a:prstGeom prst="rect">
              <a:avLst/>
            </a:prstGeom>
            <a:noFill/>
          </p:spPr>
          <p:txBody>
            <a:bodyPr wrap="none" lIns="0" tIns="0" rIns="0" bIns="0" rtlCol="0">
              <a:spAutoFit/>
            </a:bodyPr>
            <a:lstStyle/>
            <a:p>
              <a:pPr algn="l"/>
              <a:r>
                <a:rPr lang="en-US" sz="2800" dirty="0"/>
                <a:t>Streaming</a:t>
              </a:r>
            </a:p>
          </p:txBody>
        </p:sp>
        <p:pic>
          <p:nvPicPr>
            <p:cNvPr id="14" name="Picture 13" descr="A person and person sitting on a couch watching tv&#10;&#10;Description automatically generated">
              <a:extLst>
                <a:ext uri="{FF2B5EF4-FFF2-40B4-BE49-F238E27FC236}">
                  <a16:creationId xmlns:a16="http://schemas.microsoft.com/office/drawing/2014/main" id="{894C9897-B54D-C90F-2862-4F3565527202}"/>
                </a:ext>
              </a:extLst>
            </p:cNvPr>
            <p:cNvPicPr>
              <a:picLocks noChangeAspect="1"/>
            </p:cNvPicPr>
            <p:nvPr/>
          </p:nvPicPr>
          <p:blipFill>
            <a:blip r:embed="rId3">
              <a:extLst>
                <a:ext uri="{28A0092B-C50C-407E-A947-70E740481C1C}">
                  <a14:useLocalDpi xmlns:a14="http://schemas.microsoft.com/office/drawing/2010/main" val="0"/>
                </a:ext>
              </a:extLst>
            </a:blip>
            <a:srcRect l="33332" r="11284" b="13549"/>
            <a:stretch/>
          </p:blipFill>
          <p:spPr>
            <a:xfrm>
              <a:off x="9159883" y="1970912"/>
              <a:ext cx="2687091" cy="2365331"/>
            </a:xfrm>
            <a:prstGeom prst="rect">
              <a:avLst/>
            </a:prstGeom>
          </p:spPr>
        </p:pic>
        <p:pic>
          <p:nvPicPr>
            <p:cNvPr id="19" name="Picture 18">
              <a:extLst>
                <a:ext uri="{FF2B5EF4-FFF2-40B4-BE49-F238E27FC236}">
                  <a16:creationId xmlns:a16="http://schemas.microsoft.com/office/drawing/2014/main" id="{DEC4927D-5428-29A4-0E96-631F564CC1A2}"/>
                </a:ext>
              </a:extLst>
            </p:cNvPr>
            <p:cNvPicPr>
              <a:picLocks noChangeAspect="1"/>
            </p:cNvPicPr>
            <p:nvPr/>
          </p:nvPicPr>
          <p:blipFill>
            <a:blip r:embed="rId4"/>
            <a:srcRect l="11412" t="5396" r="10780"/>
            <a:stretch/>
          </p:blipFill>
          <p:spPr>
            <a:xfrm>
              <a:off x="9159882" y="3511684"/>
              <a:ext cx="965916" cy="1449663"/>
            </a:xfrm>
            <a:prstGeom prst="rect">
              <a:avLst/>
            </a:prstGeom>
          </p:spPr>
        </p:pic>
      </p:grpSp>
      <p:grpSp>
        <p:nvGrpSpPr>
          <p:cNvPr id="34" name="Group 33">
            <a:extLst>
              <a:ext uri="{FF2B5EF4-FFF2-40B4-BE49-F238E27FC236}">
                <a16:creationId xmlns:a16="http://schemas.microsoft.com/office/drawing/2014/main" id="{C12BEA2F-FCC2-CC63-9C4F-CB51C2C71A88}"/>
              </a:ext>
            </a:extLst>
          </p:cNvPr>
          <p:cNvGrpSpPr/>
          <p:nvPr/>
        </p:nvGrpSpPr>
        <p:grpSpPr>
          <a:xfrm>
            <a:off x="251625" y="861674"/>
            <a:ext cx="2701212" cy="5507907"/>
            <a:chOff x="480521" y="1004549"/>
            <a:chExt cx="2701212" cy="5507907"/>
          </a:xfrm>
        </p:grpSpPr>
        <p:sp>
          <p:nvSpPr>
            <p:cNvPr id="3" name="TextBox 2">
              <a:extLst>
                <a:ext uri="{FF2B5EF4-FFF2-40B4-BE49-F238E27FC236}">
                  <a16:creationId xmlns:a16="http://schemas.microsoft.com/office/drawing/2014/main" id="{974F96FD-4113-9BAE-59F8-6D10B37993D1}"/>
                </a:ext>
              </a:extLst>
            </p:cNvPr>
            <p:cNvSpPr txBox="1"/>
            <p:nvPr/>
          </p:nvSpPr>
          <p:spPr>
            <a:xfrm>
              <a:off x="914701" y="1004549"/>
              <a:ext cx="1832853" cy="424292"/>
            </a:xfrm>
            <a:prstGeom prst="rect">
              <a:avLst/>
            </a:prstGeom>
            <a:noFill/>
          </p:spPr>
          <p:txBody>
            <a:bodyPr wrap="none" lIns="0" tIns="0" rIns="0" bIns="0" rtlCol="0">
              <a:spAutoFit/>
            </a:bodyPr>
            <a:lstStyle/>
            <a:p>
              <a:pPr algn="l"/>
              <a:r>
                <a:rPr lang="en-US" sz="2800" dirty="0"/>
                <a:t>Table Mode</a:t>
              </a:r>
            </a:p>
          </p:txBody>
        </p:sp>
        <p:pic>
          <p:nvPicPr>
            <p:cNvPr id="8" name="Picture 7" descr="A group of people sitting around a table&#10;&#10;Description automatically generated">
              <a:extLst>
                <a:ext uri="{FF2B5EF4-FFF2-40B4-BE49-F238E27FC236}">
                  <a16:creationId xmlns:a16="http://schemas.microsoft.com/office/drawing/2014/main" id="{9125314B-9739-AEBA-7EEB-ED95329670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521" y="1855143"/>
              <a:ext cx="2701212" cy="2568727"/>
            </a:xfrm>
            <a:prstGeom prst="rect">
              <a:avLst/>
            </a:prstGeom>
          </p:spPr>
        </p:pic>
        <p:pic>
          <p:nvPicPr>
            <p:cNvPr id="22" name="Picture 21">
              <a:extLst>
                <a:ext uri="{FF2B5EF4-FFF2-40B4-BE49-F238E27FC236}">
                  <a16:creationId xmlns:a16="http://schemas.microsoft.com/office/drawing/2014/main" id="{4E17A894-1674-C695-4451-F130FA249A08}"/>
                </a:ext>
              </a:extLst>
            </p:cNvPr>
            <p:cNvPicPr>
              <a:picLocks noChangeAspect="1"/>
            </p:cNvPicPr>
            <p:nvPr/>
          </p:nvPicPr>
          <p:blipFill>
            <a:blip r:embed="rId6"/>
            <a:srcRect l="11396" r="11827"/>
            <a:stretch/>
          </p:blipFill>
          <p:spPr>
            <a:xfrm>
              <a:off x="637530" y="4614579"/>
              <a:ext cx="983421" cy="1509751"/>
            </a:xfrm>
            <a:prstGeom prst="rect">
              <a:avLst/>
            </a:prstGeom>
          </p:spPr>
        </p:pic>
        <p:pic>
          <p:nvPicPr>
            <p:cNvPr id="23" name="Content Placeholder 6">
              <a:extLst>
                <a:ext uri="{FF2B5EF4-FFF2-40B4-BE49-F238E27FC236}">
                  <a16:creationId xmlns:a16="http://schemas.microsoft.com/office/drawing/2014/main" id="{C836F957-3074-DCDF-0A80-24DC6B8DA6C2}"/>
                </a:ext>
              </a:extLst>
            </p:cNvPr>
            <p:cNvPicPr>
              <a:picLocks noChangeAspect="1"/>
            </p:cNvPicPr>
            <p:nvPr/>
          </p:nvPicPr>
          <p:blipFill>
            <a:blip r:embed="rId7"/>
            <a:srcRect l="72905" t="3536" r="2615" b="6466"/>
            <a:stretch/>
          </p:blipFill>
          <p:spPr>
            <a:xfrm>
              <a:off x="1831127" y="4226456"/>
              <a:ext cx="1105318" cy="2286000"/>
            </a:xfrm>
            <a:prstGeom prst="roundRect">
              <a:avLst>
                <a:gd name="adj" fmla="val 13070"/>
              </a:avLst>
            </a:prstGeom>
          </p:spPr>
        </p:pic>
      </p:grpSp>
      <p:grpSp>
        <p:nvGrpSpPr>
          <p:cNvPr id="31" name="Group 30">
            <a:extLst>
              <a:ext uri="{FF2B5EF4-FFF2-40B4-BE49-F238E27FC236}">
                <a16:creationId xmlns:a16="http://schemas.microsoft.com/office/drawing/2014/main" id="{9E7AC334-F8DF-2C0D-6991-FBB2D9145205}"/>
              </a:ext>
            </a:extLst>
          </p:cNvPr>
          <p:cNvGrpSpPr/>
          <p:nvPr/>
        </p:nvGrpSpPr>
        <p:grpSpPr>
          <a:xfrm>
            <a:off x="6199877" y="861674"/>
            <a:ext cx="2687091" cy="5507907"/>
            <a:chOff x="6294682" y="1004549"/>
            <a:chExt cx="2687091" cy="5507907"/>
          </a:xfrm>
        </p:grpSpPr>
        <p:sp>
          <p:nvSpPr>
            <p:cNvPr id="5" name="TextBox 4">
              <a:extLst>
                <a:ext uri="{FF2B5EF4-FFF2-40B4-BE49-F238E27FC236}">
                  <a16:creationId xmlns:a16="http://schemas.microsoft.com/office/drawing/2014/main" id="{108EF57D-6D15-74F8-683B-66826D7EBEF1}"/>
                </a:ext>
              </a:extLst>
            </p:cNvPr>
            <p:cNvSpPr txBox="1"/>
            <p:nvPr/>
          </p:nvSpPr>
          <p:spPr>
            <a:xfrm>
              <a:off x="6511598" y="1004549"/>
              <a:ext cx="2253260" cy="422074"/>
            </a:xfrm>
            <a:prstGeom prst="rect">
              <a:avLst/>
            </a:prstGeom>
            <a:noFill/>
          </p:spPr>
          <p:txBody>
            <a:bodyPr wrap="none" lIns="0" tIns="0" rIns="0" bIns="0" rtlCol="0">
              <a:spAutoFit/>
            </a:bodyPr>
            <a:lstStyle/>
            <a:p>
              <a:pPr algn="l"/>
              <a:r>
                <a:rPr lang="en-US" sz="2800" dirty="0"/>
                <a:t>Pointing Mode</a:t>
              </a:r>
            </a:p>
          </p:txBody>
        </p:sp>
        <p:pic>
          <p:nvPicPr>
            <p:cNvPr id="10" name="Picture 9" descr="A person and person talking&#10;&#10;Description automatically generated">
              <a:extLst>
                <a:ext uri="{FF2B5EF4-FFF2-40B4-BE49-F238E27FC236}">
                  <a16:creationId xmlns:a16="http://schemas.microsoft.com/office/drawing/2014/main" id="{F5493582-9C8B-96A2-04C0-D5E6CE8513F0}"/>
                </a:ext>
              </a:extLst>
            </p:cNvPr>
            <p:cNvPicPr>
              <a:picLocks noChangeAspect="1"/>
            </p:cNvPicPr>
            <p:nvPr/>
          </p:nvPicPr>
          <p:blipFill>
            <a:blip r:embed="rId8">
              <a:extLst>
                <a:ext uri="{28A0092B-C50C-407E-A947-70E740481C1C}">
                  <a14:useLocalDpi xmlns:a14="http://schemas.microsoft.com/office/drawing/2010/main" val="0"/>
                </a:ext>
              </a:extLst>
            </a:blip>
            <a:srcRect l="18721" r="15837"/>
            <a:stretch/>
          </p:blipFill>
          <p:spPr>
            <a:xfrm>
              <a:off x="6294682" y="1849788"/>
              <a:ext cx="2687091" cy="2557118"/>
            </a:xfrm>
            <a:prstGeom prst="rect">
              <a:avLst/>
            </a:prstGeom>
          </p:spPr>
        </p:pic>
        <p:pic>
          <p:nvPicPr>
            <p:cNvPr id="20" name="Picture 19">
              <a:extLst>
                <a:ext uri="{FF2B5EF4-FFF2-40B4-BE49-F238E27FC236}">
                  <a16:creationId xmlns:a16="http://schemas.microsoft.com/office/drawing/2014/main" id="{68CD7499-7C2B-D1A4-F39C-306B29B3D3B8}"/>
                </a:ext>
              </a:extLst>
            </p:cNvPr>
            <p:cNvPicPr>
              <a:picLocks noChangeAspect="1"/>
            </p:cNvPicPr>
            <p:nvPr/>
          </p:nvPicPr>
          <p:blipFill>
            <a:blip r:embed="rId9"/>
            <a:srcRect l="10229" t="5343" r="11392" b="1"/>
            <a:stretch/>
          </p:blipFill>
          <p:spPr>
            <a:xfrm>
              <a:off x="6528829" y="4636165"/>
              <a:ext cx="969264" cy="1466582"/>
            </a:xfrm>
            <a:prstGeom prst="rect">
              <a:avLst/>
            </a:prstGeom>
          </p:spPr>
        </p:pic>
        <p:pic>
          <p:nvPicPr>
            <p:cNvPr id="24" name="Picture 23">
              <a:extLst>
                <a:ext uri="{FF2B5EF4-FFF2-40B4-BE49-F238E27FC236}">
                  <a16:creationId xmlns:a16="http://schemas.microsoft.com/office/drawing/2014/main" id="{4A44F26F-F99C-C20D-59D8-4C90B88BCF4A}"/>
                </a:ext>
              </a:extLst>
            </p:cNvPr>
            <p:cNvPicPr>
              <a:picLocks noChangeAspect="1"/>
            </p:cNvPicPr>
            <p:nvPr/>
          </p:nvPicPr>
          <p:blipFill>
            <a:blip r:embed="rId10"/>
            <a:srcRect l="70682" t="1911" r="3332" b="3975"/>
            <a:stretch/>
          </p:blipFill>
          <p:spPr>
            <a:xfrm>
              <a:off x="7704064" y="4226456"/>
              <a:ext cx="1105318" cy="2286000"/>
            </a:xfrm>
            <a:prstGeom prst="roundRect">
              <a:avLst/>
            </a:prstGeom>
          </p:spPr>
        </p:pic>
      </p:grpSp>
      <p:grpSp>
        <p:nvGrpSpPr>
          <p:cNvPr id="32" name="Group 31">
            <a:extLst>
              <a:ext uri="{FF2B5EF4-FFF2-40B4-BE49-F238E27FC236}">
                <a16:creationId xmlns:a16="http://schemas.microsoft.com/office/drawing/2014/main" id="{C298122A-E5DE-C996-E85B-4D2FDE65DC5B}"/>
              </a:ext>
            </a:extLst>
          </p:cNvPr>
          <p:cNvGrpSpPr/>
          <p:nvPr/>
        </p:nvGrpSpPr>
        <p:grpSpPr>
          <a:xfrm>
            <a:off x="3225751" y="861674"/>
            <a:ext cx="2701212" cy="5507907"/>
            <a:chOff x="3415361" y="1004549"/>
            <a:chExt cx="2701212" cy="5507907"/>
          </a:xfrm>
        </p:grpSpPr>
        <p:sp>
          <p:nvSpPr>
            <p:cNvPr id="4" name="TextBox 3">
              <a:extLst>
                <a:ext uri="{FF2B5EF4-FFF2-40B4-BE49-F238E27FC236}">
                  <a16:creationId xmlns:a16="http://schemas.microsoft.com/office/drawing/2014/main" id="{E0703C15-5D12-255A-6E2C-DE1A46A31D53}"/>
                </a:ext>
              </a:extLst>
            </p:cNvPr>
            <p:cNvSpPr txBox="1"/>
            <p:nvPr/>
          </p:nvSpPr>
          <p:spPr>
            <a:xfrm>
              <a:off x="3505561" y="1004549"/>
              <a:ext cx="2520812" cy="424292"/>
            </a:xfrm>
            <a:prstGeom prst="rect">
              <a:avLst/>
            </a:prstGeom>
            <a:noFill/>
          </p:spPr>
          <p:txBody>
            <a:bodyPr wrap="none" lIns="0" tIns="0" rIns="0" bIns="0" rtlCol="0">
              <a:spAutoFit/>
            </a:bodyPr>
            <a:lstStyle/>
            <a:p>
              <a:pPr algn="l"/>
              <a:r>
                <a:rPr lang="en-US" sz="2800" dirty="0"/>
                <a:t>Presenter Mode</a:t>
              </a:r>
            </a:p>
          </p:txBody>
        </p:sp>
        <p:pic>
          <p:nvPicPr>
            <p:cNvPr id="12" name="Picture 11" descr="A person and person driving a car&#10;&#10;Description automatically generated">
              <a:extLst>
                <a:ext uri="{FF2B5EF4-FFF2-40B4-BE49-F238E27FC236}">
                  <a16:creationId xmlns:a16="http://schemas.microsoft.com/office/drawing/2014/main" id="{ACC14340-301A-ACA4-6E9E-49E94A385F51}"/>
                </a:ext>
              </a:extLst>
            </p:cNvPr>
            <p:cNvPicPr>
              <a:picLocks noChangeAspect="1"/>
            </p:cNvPicPr>
            <p:nvPr/>
          </p:nvPicPr>
          <p:blipFill rotWithShape="1">
            <a:blip r:embed="rId11">
              <a:extLst>
                <a:ext uri="{28A0092B-C50C-407E-A947-70E740481C1C}">
                  <a14:useLocalDpi xmlns:a14="http://schemas.microsoft.com/office/drawing/2010/main" val="0"/>
                </a:ext>
              </a:extLst>
            </a:blip>
            <a:srcRect l="23766" r="19402" b="9271"/>
            <a:stretch/>
          </p:blipFill>
          <p:spPr>
            <a:xfrm>
              <a:off x="3415361" y="1952892"/>
              <a:ext cx="2701212" cy="2400860"/>
            </a:xfrm>
            <a:prstGeom prst="rect">
              <a:avLst/>
            </a:prstGeom>
          </p:spPr>
        </p:pic>
        <p:pic>
          <p:nvPicPr>
            <p:cNvPr id="21" name="Picture 20">
              <a:extLst>
                <a:ext uri="{FF2B5EF4-FFF2-40B4-BE49-F238E27FC236}">
                  <a16:creationId xmlns:a16="http://schemas.microsoft.com/office/drawing/2014/main" id="{3D9D090D-CA4C-BCC8-8BB8-6C3A89AFBE65}"/>
                </a:ext>
              </a:extLst>
            </p:cNvPr>
            <p:cNvPicPr>
              <a:picLocks noChangeAspect="1"/>
            </p:cNvPicPr>
            <p:nvPr/>
          </p:nvPicPr>
          <p:blipFill>
            <a:blip r:embed="rId12"/>
            <a:srcRect l="6896" t="5668" r="8492"/>
            <a:stretch/>
          </p:blipFill>
          <p:spPr>
            <a:xfrm>
              <a:off x="3619050" y="4627678"/>
              <a:ext cx="969264" cy="1483555"/>
            </a:xfrm>
            <a:prstGeom prst="rect">
              <a:avLst/>
            </a:prstGeom>
          </p:spPr>
        </p:pic>
        <p:pic>
          <p:nvPicPr>
            <p:cNvPr id="25" name="Picture 24">
              <a:extLst>
                <a:ext uri="{FF2B5EF4-FFF2-40B4-BE49-F238E27FC236}">
                  <a16:creationId xmlns:a16="http://schemas.microsoft.com/office/drawing/2014/main" id="{6DAFFCA3-1F18-84F7-E9FF-B75A2B76D9C5}"/>
                </a:ext>
              </a:extLst>
            </p:cNvPr>
            <p:cNvPicPr>
              <a:picLocks noChangeAspect="1"/>
            </p:cNvPicPr>
            <p:nvPr/>
          </p:nvPicPr>
          <p:blipFill>
            <a:blip r:embed="rId13"/>
            <a:srcRect l="71385" t="4097" r="3757" b="7195"/>
            <a:stretch/>
          </p:blipFill>
          <p:spPr>
            <a:xfrm>
              <a:off x="4792002" y="4226456"/>
              <a:ext cx="1095675" cy="2286000"/>
            </a:xfrm>
            <a:prstGeom prst="roundRect">
              <a:avLst/>
            </a:prstGeom>
            <a:ln>
              <a:solidFill>
                <a:schemeClr val="bg1"/>
              </a:solidFill>
            </a:ln>
          </p:spPr>
        </p:pic>
      </p:grpSp>
      <p:cxnSp>
        <p:nvCxnSpPr>
          <p:cNvPr id="27" name="Straight Connector 26">
            <a:extLst>
              <a:ext uri="{FF2B5EF4-FFF2-40B4-BE49-F238E27FC236}">
                <a16:creationId xmlns:a16="http://schemas.microsoft.com/office/drawing/2014/main" id="{C2FD38C9-C59E-6283-A245-E91B1E4DE413}"/>
              </a:ext>
            </a:extLst>
          </p:cNvPr>
          <p:cNvCxnSpPr>
            <a:cxnSpLocks/>
          </p:cNvCxnSpPr>
          <p:nvPr/>
        </p:nvCxnSpPr>
        <p:spPr>
          <a:xfrm>
            <a:off x="3089294" y="323850"/>
            <a:ext cx="0" cy="6257925"/>
          </a:xfrm>
          <a:prstGeom prst="line">
            <a:avLst/>
          </a:prstGeom>
        </p:spPr>
        <p:style>
          <a:lnRef idx="1">
            <a:schemeClr val="accent6"/>
          </a:lnRef>
          <a:fillRef idx="0">
            <a:schemeClr val="accent6"/>
          </a:fillRef>
          <a:effectRef idx="0">
            <a:schemeClr val="accent6"/>
          </a:effectRef>
          <a:fontRef idx="minor">
            <a:schemeClr val="tx1"/>
          </a:fontRef>
        </p:style>
      </p:cxnSp>
      <p:cxnSp>
        <p:nvCxnSpPr>
          <p:cNvPr id="28" name="Straight Connector 27">
            <a:extLst>
              <a:ext uri="{FF2B5EF4-FFF2-40B4-BE49-F238E27FC236}">
                <a16:creationId xmlns:a16="http://schemas.microsoft.com/office/drawing/2014/main" id="{F0A6C48B-A025-CCEA-6085-9633EAEF564D}"/>
              </a:ext>
            </a:extLst>
          </p:cNvPr>
          <p:cNvCxnSpPr>
            <a:cxnSpLocks/>
          </p:cNvCxnSpPr>
          <p:nvPr/>
        </p:nvCxnSpPr>
        <p:spPr>
          <a:xfrm>
            <a:off x="6063420" y="323850"/>
            <a:ext cx="0" cy="6257925"/>
          </a:xfrm>
          <a:prstGeom prst="line">
            <a:avLst/>
          </a:prstGeom>
        </p:spPr>
        <p:style>
          <a:lnRef idx="1">
            <a:schemeClr val="accent6"/>
          </a:lnRef>
          <a:fillRef idx="0">
            <a:schemeClr val="accent6"/>
          </a:fillRef>
          <a:effectRef idx="0">
            <a:schemeClr val="accent6"/>
          </a:effectRef>
          <a:fontRef idx="minor">
            <a:schemeClr val="tx1"/>
          </a:fontRef>
        </p:style>
      </p:cxnSp>
      <p:cxnSp>
        <p:nvCxnSpPr>
          <p:cNvPr id="29" name="Straight Connector 28">
            <a:extLst>
              <a:ext uri="{FF2B5EF4-FFF2-40B4-BE49-F238E27FC236}">
                <a16:creationId xmlns:a16="http://schemas.microsoft.com/office/drawing/2014/main" id="{1808E6FB-8C34-7213-EF73-BF3FA5EB83CC}"/>
              </a:ext>
            </a:extLst>
          </p:cNvPr>
          <p:cNvCxnSpPr>
            <a:cxnSpLocks/>
          </p:cNvCxnSpPr>
          <p:nvPr/>
        </p:nvCxnSpPr>
        <p:spPr>
          <a:xfrm>
            <a:off x="9023425" y="323850"/>
            <a:ext cx="0" cy="6257925"/>
          </a:xfrm>
          <a:prstGeom prst="line">
            <a:avLst/>
          </a:prstGeom>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53157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anim calcmode="lin" valueType="num">
                                      <p:cBhvr>
                                        <p:cTn id="8" dur="500" fill="hold"/>
                                        <p:tgtEl>
                                          <p:spTgt spid="34"/>
                                        </p:tgtEl>
                                        <p:attrNameLst>
                                          <p:attrName>ppt_x</p:attrName>
                                        </p:attrNameLst>
                                      </p:cBhvr>
                                      <p:tavLst>
                                        <p:tav tm="0">
                                          <p:val>
                                            <p:strVal val="#ppt_x"/>
                                          </p:val>
                                        </p:tav>
                                        <p:tav tm="100000">
                                          <p:val>
                                            <p:strVal val="#ppt_x"/>
                                          </p:val>
                                        </p:tav>
                                      </p:tavLst>
                                    </p:anim>
                                    <p:anim calcmode="lin" valueType="num">
                                      <p:cBhvr>
                                        <p:cTn id="9"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500"/>
                                        <p:tgtEl>
                                          <p:spTgt spid="32"/>
                                        </p:tgtEl>
                                      </p:cBhvr>
                                    </p:animEffect>
                                    <p:anim calcmode="lin" valueType="num">
                                      <p:cBhvr>
                                        <p:cTn id="15" dur="500" fill="hold"/>
                                        <p:tgtEl>
                                          <p:spTgt spid="32"/>
                                        </p:tgtEl>
                                        <p:attrNameLst>
                                          <p:attrName>ppt_x</p:attrName>
                                        </p:attrNameLst>
                                      </p:cBhvr>
                                      <p:tavLst>
                                        <p:tav tm="0">
                                          <p:val>
                                            <p:strVal val="#ppt_x"/>
                                          </p:val>
                                        </p:tav>
                                        <p:tav tm="100000">
                                          <p:val>
                                            <p:strVal val="#ppt_x"/>
                                          </p:val>
                                        </p:tav>
                                      </p:tavLst>
                                    </p:anim>
                                    <p:anim calcmode="lin" valueType="num">
                                      <p:cBhvr>
                                        <p:cTn id="16"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anim calcmode="lin" valueType="num">
                                      <p:cBhvr>
                                        <p:cTn id="22" dur="500" fill="hold"/>
                                        <p:tgtEl>
                                          <p:spTgt spid="31"/>
                                        </p:tgtEl>
                                        <p:attrNameLst>
                                          <p:attrName>ppt_x</p:attrName>
                                        </p:attrNameLst>
                                      </p:cBhvr>
                                      <p:tavLst>
                                        <p:tav tm="0">
                                          <p:val>
                                            <p:strVal val="#ppt_x"/>
                                          </p:val>
                                        </p:tav>
                                        <p:tav tm="100000">
                                          <p:val>
                                            <p:strVal val="#ppt_x"/>
                                          </p:val>
                                        </p:tav>
                                      </p:tavLst>
                                    </p:anim>
                                    <p:anim calcmode="lin" valueType="num">
                                      <p:cBhvr>
                                        <p:cTn id="23"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anim calcmode="lin" valueType="num">
                                      <p:cBhvr>
                                        <p:cTn id="29" dur="500" fill="hold"/>
                                        <p:tgtEl>
                                          <p:spTgt spid="30"/>
                                        </p:tgtEl>
                                        <p:attrNameLst>
                                          <p:attrName>ppt_x</p:attrName>
                                        </p:attrNameLst>
                                      </p:cBhvr>
                                      <p:tavLst>
                                        <p:tav tm="0">
                                          <p:val>
                                            <p:strVal val="#ppt_x"/>
                                          </p:val>
                                        </p:tav>
                                        <p:tav tm="100000">
                                          <p:val>
                                            <p:strVal val="#ppt_x"/>
                                          </p:val>
                                        </p:tav>
                                      </p:tavLst>
                                    </p:anim>
                                    <p:anim calcmode="lin" valueType="num">
                                      <p:cBhvr>
                                        <p:cTn id="30" dur="500" fill="hold"/>
                                        <p:tgtEl>
                                          <p:spTgt spid="30"/>
                                        </p:tgtEl>
                                        <p:attrNameLst>
                                          <p:attrName>ppt_y</p:attrName>
                                        </p:attrNameLst>
                                      </p:cBhvr>
                                      <p:tavLst>
                                        <p:tav tm="0">
                                          <p:val>
                                            <p:strVal val="#ppt_y+.1"/>
                                          </p:val>
                                        </p:tav>
                                        <p:tav tm="100000">
                                          <p:val>
                                            <p:strVal val="#ppt_y"/>
                                          </p:val>
                                        </p:tav>
                                      </p:tavLst>
                                    </p:anim>
                                  </p:childTnLst>
                                </p:cTn>
                              </p:par>
                            </p:childTnLst>
                          </p:cTn>
                        </p:par>
                        <p:par>
                          <p:cTn id="31" fill="hold">
                            <p:stCondLst>
                              <p:cond delay="500"/>
                            </p:stCondLst>
                            <p:childTnLst>
                              <p:par>
                                <p:cTn id="32" presetID="42" presetClass="entr" presetSubtype="0"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anim calcmode="lin" valueType="num">
                                      <p:cBhvr>
                                        <p:cTn id="35" dur="500" fill="hold"/>
                                        <p:tgtEl>
                                          <p:spTgt spid="7"/>
                                        </p:tgtEl>
                                        <p:attrNameLst>
                                          <p:attrName>ppt_x</p:attrName>
                                        </p:attrNameLst>
                                      </p:cBhvr>
                                      <p:tavLst>
                                        <p:tav tm="0">
                                          <p:val>
                                            <p:strVal val="#ppt_x"/>
                                          </p:val>
                                        </p:tav>
                                        <p:tav tm="100000">
                                          <p:val>
                                            <p:strVal val="#ppt_x"/>
                                          </p:val>
                                        </p:tav>
                                      </p:tavLst>
                                    </p:anim>
                                    <p:anim calcmode="lin" valueType="num">
                                      <p:cBhvr>
                                        <p:cTn id="36"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ontent Placeholder 2">
            <a:extLst>
              <a:ext uri="{FF2B5EF4-FFF2-40B4-BE49-F238E27FC236}">
                <a16:creationId xmlns:a16="http://schemas.microsoft.com/office/drawing/2014/main" id="{ECDCFBC0-FE84-F449-BDF9-9AC75F09DD30}"/>
              </a:ext>
            </a:extLst>
          </p:cNvPr>
          <p:cNvSpPr txBox="1">
            <a:spLocks/>
          </p:cNvSpPr>
          <p:nvPr/>
        </p:nvSpPr>
        <p:spPr>
          <a:xfrm>
            <a:off x="1456561" y="1480287"/>
            <a:ext cx="4075442" cy="2187793"/>
          </a:xfrm>
          <a:prstGeom prst="rect">
            <a:avLst/>
          </a:prstGeom>
          <a:noFill/>
        </p:spPr>
        <p:txBody>
          <a:bodyPr vert="horz" lIns="0" tIns="0" rIns="0" bIns="0" rtlCol="0">
            <a:noAutofit/>
          </a:bodyPr>
          <a:lstStyle>
            <a:lvl1pPr marL="180000" indent="-180000" algn="l" defTabSz="914400" rtl="0" eaLnBrk="1" latinLnBrk="0" hangingPunct="1">
              <a:lnSpc>
                <a:spcPct val="10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72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4pPr>
            <a:lvl5pPr marL="90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8072" rtl="0" eaLnBrk="1" fontAlgn="auto" latinLnBrk="0" hangingPunct="1">
              <a:lnSpc>
                <a:spcPct val="100000"/>
              </a:lnSpc>
              <a:spcBef>
                <a:spcPts val="1000"/>
              </a:spcBef>
              <a:spcAft>
                <a:spcPts val="0"/>
              </a:spcAft>
              <a:buClr>
                <a:srgbClr val="8BBC07"/>
              </a:buClr>
              <a:buSzTx/>
              <a:buFont typeface="Arial" panose="020B0604020202020204" pitchFamily="34" charset="0"/>
              <a:buNone/>
              <a:tabLst/>
              <a:defRPr/>
            </a:pPr>
            <a:r>
              <a:rPr kumimoji="0" lang="en-GB" sz="28700" b="1" i="0" u="none" strike="noStrike" kern="1200" cap="none" spc="0" normalizeH="0" baseline="0" noProof="0">
                <a:ln>
                  <a:noFill/>
                </a:ln>
                <a:solidFill>
                  <a:srgbClr val="FFFFFF">
                    <a:lumMod val="95000"/>
                  </a:srgbClr>
                </a:solidFill>
                <a:effectLst/>
                <a:uLnTx/>
                <a:uFillTx/>
                <a:latin typeface="Arial"/>
                <a:ea typeface="+mn-ea"/>
                <a:cs typeface="+mn-cs"/>
              </a:rPr>
              <a:t>X</a:t>
            </a:r>
            <a:endParaRPr kumimoji="0" lang="en-GB" b="1" i="0" u="none" strike="noStrike" kern="1200" cap="none" spc="0" normalizeH="0" baseline="0" noProof="0">
              <a:ln>
                <a:noFill/>
              </a:ln>
              <a:solidFill>
                <a:srgbClr val="FFFFFF">
                  <a:lumMod val="95000"/>
                </a:srgbClr>
              </a:solidFill>
              <a:effectLst/>
              <a:uLnTx/>
              <a:uFillTx/>
              <a:latin typeface="Arial"/>
              <a:ea typeface="+mn-ea"/>
              <a:cs typeface="+mn-cs"/>
            </a:endParaRPr>
          </a:p>
        </p:txBody>
      </p:sp>
      <p:sp>
        <p:nvSpPr>
          <p:cNvPr id="97" name="Title 1">
            <a:extLst>
              <a:ext uri="{FF2B5EF4-FFF2-40B4-BE49-F238E27FC236}">
                <a16:creationId xmlns:a16="http://schemas.microsoft.com/office/drawing/2014/main" id="{79E83336-23AD-4CB7-A385-228D6D3B72C1}"/>
              </a:ext>
            </a:extLst>
          </p:cNvPr>
          <p:cNvSpPr txBox="1">
            <a:spLocks/>
          </p:cNvSpPr>
          <p:nvPr/>
        </p:nvSpPr>
        <p:spPr>
          <a:xfrm>
            <a:off x="646491" y="776082"/>
            <a:ext cx="10548323" cy="65352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0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Arial"/>
                <a:ea typeface="+mj-ea"/>
                <a:cs typeface="+mj-cs"/>
              </a:rPr>
              <a:t>Outstanding performance in noise and over distance</a:t>
            </a:r>
            <a:r>
              <a:rPr kumimoji="0" lang="en-GB" sz="3200" b="0" i="0" u="none" strike="noStrike" kern="1200" cap="none" spc="0" normalizeH="0" baseline="30000" noProof="0" dirty="0">
                <a:ln>
                  <a:noFill/>
                </a:ln>
                <a:solidFill>
                  <a:schemeClr val="tx1"/>
                </a:solidFill>
                <a:effectLst/>
                <a:uLnTx/>
                <a:uFillTx/>
                <a:latin typeface="Arial"/>
                <a:ea typeface="+mj-ea"/>
                <a:cs typeface="+mj-cs"/>
              </a:rPr>
              <a:t>1</a:t>
            </a:r>
          </a:p>
        </p:txBody>
      </p:sp>
      <p:sp>
        <p:nvSpPr>
          <p:cNvPr id="98" name="TextBox 97">
            <a:extLst>
              <a:ext uri="{FF2B5EF4-FFF2-40B4-BE49-F238E27FC236}">
                <a16:creationId xmlns:a16="http://schemas.microsoft.com/office/drawing/2014/main" id="{099F28B7-E8DD-4610-8A9C-87E39F2D1F09}"/>
              </a:ext>
            </a:extLst>
          </p:cNvPr>
          <p:cNvSpPr txBox="1"/>
          <p:nvPr/>
        </p:nvSpPr>
        <p:spPr>
          <a:xfrm>
            <a:off x="495245" y="6286180"/>
            <a:ext cx="11201510"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effectLst/>
                <a:uLnTx/>
                <a:uFillTx/>
                <a:latin typeface="Arial"/>
                <a:ea typeface="+mn-ea"/>
                <a:cs typeface="+mn-cs"/>
              </a:rPr>
              <a:t>1 Thibodeau, L. (2014). Comparison of speech recognition with adaptive digital and FM wireless technology by listeners who use hearing aids. </a:t>
            </a:r>
            <a:r>
              <a:rPr kumimoji="0" lang="en-GB" sz="800" b="0" i="1" u="none" strike="noStrike" kern="1200" cap="none" spc="0" normalizeH="0" baseline="0" noProof="0" dirty="0">
                <a:ln>
                  <a:noFill/>
                </a:ln>
                <a:effectLst/>
                <a:uLnTx/>
                <a:uFillTx/>
                <a:latin typeface="Arial"/>
                <a:ea typeface="+mn-ea"/>
                <a:cs typeface="+mn-cs"/>
              </a:rPr>
              <a:t>American Journal of Audiology</a:t>
            </a:r>
            <a:r>
              <a:rPr kumimoji="0" lang="en-GB" sz="800" b="0" i="0" u="none" strike="noStrike" kern="1200" cap="none" spc="0" normalizeH="0" baseline="0" noProof="0" dirty="0">
                <a:ln>
                  <a:noFill/>
                </a:ln>
                <a:effectLst/>
                <a:uLnTx/>
                <a:uFillTx/>
                <a:latin typeface="Arial"/>
                <a:ea typeface="+mn-ea"/>
                <a:cs typeface="+mn-cs"/>
              </a:rPr>
              <a:t>, 23(2), 201-210.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effectLst/>
                <a:uLnTx/>
                <a:uFillTx/>
                <a:latin typeface="Arial"/>
                <a:ea typeface="+mn-ea"/>
                <a:cs typeface="+mn-cs"/>
              </a:rPr>
              <a:t>2 </a:t>
            </a:r>
            <a:r>
              <a:rPr kumimoji="0" lang="en-US" sz="800" b="0" i="0" u="none" strike="noStrike" kern="1200" cap="none" spc="0" normalizeH="0" baseline="0" noProof="0" dirty="0" err="1">
                <a:ln>
                  <a:noFill/>
                </a:ln>
                <a:effectLst/>
                <a:uLnTx/>
                <a:uFillTx/>
                <a:latin typeface="Arial"/>
                <a:ea typeface="+mn-ea"/>
                <a:cs typeface="+mn-cs"/>
              </a:rPr>
              <a:t>Taphuntsang</a:t>
            </a:r>
            <a:r>
              <a:rPr kumimoji="0" lang="en-US" sz="800" b="0" i="0" u="none" strike="noStrike" kern="1200" cap="none" spc="0" normalizeH="0" baseline="0" noProof="0" dirty="0">
                <a:ln>
                  <a:noFill/>
                </a:ln>
                <a:effectLst/>
                <a:uLnTx/>
                <a:uFillTx/>
                <a:latin typeface="Arial"/>
                <a:ea typeface="+mn-ea"/>
                <a:cs typeface="+mn-cs"/>
              </a:rPr>
              <a:t>, D. (2019). Market Research ID 1299. Please contact  marketinsight@phonak.com if you are interested in further information.</a:t>
            </a:r>
            <a:endParaRPr kumimoji="0" lang="en-GB" sz="800" b="0" i="0" u="none" strike="noStrike" kern="1200" cap="none" spc="0" normalizeH="0" baseline="0" noProof="0" dirty="0">
              <a:ln>
                <a:noFill/>
              </a:ln>
              <a:effectLst/>
              <a:uLnTx/>
              <a:uFillTx/>
              <a:latin typeface="Arial"/>
              <a:ea typeface="+mn-ea"/>
              <a:cs typeface="+mn-cs"/>
            </a:endParaRPr>
          </a:p>
        </p:txBody>
      </p:sp>
      <p:grpSp>
        <p:nvGrpSpPr>
          <p:cNvPr id="107" name="Group 106">
            <a:extLst>
              <a:ext uri="{FF2B5EF4-FFF2-40B4-BE49-F238E27FC236}">
                <a16:creationId xmlns:a16="http://schemas.microsoft.com/office/drawing/2014/main" id="{46C01041-A778-4B55-8C22-A787483CDC23}"/>
              </a:ext>
            </a:extLst>
          </p:cNvPr>
          <p:cNvGrpSpPr/>
          <p:nvPr/>
        </p:nvGrpSpPr>
        <p:grpSpPr>
          <a:xfrm>
            <a:off x="6726970" y="4907074"/>
            <a:ext cx="4467845" cy="1069576"/>
            <a:chOff x="7920505" y="5173841"/>
            <a:chExt cx="3865406" cy="1069576"/>
          </a:xfrm>
        </p:grpSpPr>
        <p:sp>
          <p:nvSpPr>
            <p:cNvPr id="108" name="Rectangle 107">
              <a:extLst>
                <a:ext uri="{FF2B5EF4-FFF2-40B4-BE49-F238E27FC236}">
                  <a16:creationId xmlns:a16="http://schemas.microsoft.com/office/drawing/2014/main" id="{B4FEDC74-CBA0-419D-9472-7EA6D1E5241F}"/>
                </a:ext>
              </a:extLst>
            </p:cNvPr>
            <p:cNvSpPr/>
            <p:nvPr/>
          </p:nvSpPr>
          <p:spPr>
            <a:xfrm>
              <a:off x="7920505" y="5173841"/>
              <a:ext cx="3865406" cy="1069576"/>
            </a:xfrm>
            <a:prstGeom prst="rect">
              <a:avLst/>
            </a:prstGeom>
            <a:solidFill>
              <a:schemeClr val="bg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109" name="Content Placeholder 2">
              <a:extLst>
                <a:ext uri="{FF2B5EF4-FFF2-40B4-BE49-F238E27FC236}">
                  <a16:creationId xmlns:a16="http://schemas.microsoft.com/office/drawing/2014/main" id="{AD8E43F0-3C6F-4E46-B1B1-2CECE7869DEF}"/>
                </a:ext>
              </a:extLst>
            </p:cNvPr>
            <p:cNvSpPr txBox="1">
              <a:spLocks/>
            </p:cNvSpPr>
            <p:nvPr/>
          </p:nvSpPr>
          <p:spPr>
            <a:xfrm>
              <a:off x="8191130" y="5349887"/>
              <a:ext cx="3469555" cy="893530"/>
            </a:xfrm>
            <a:prstGeom prst="rect">
              <a:avLst/>
            </a:prstGeom>
            <a:noFill/>
          </p:spPr>
          <p:txBody>
            <a:bodyPr vert="horz" lIns="0" tIns="0" rIns="0" bIns="0" rtlCol="0">
              <a:noAutofit/>
            </a:bodyPr>
            <a:lstStyle>
              <a:lvl1pPr marL="180000" indent="-180000" algn="l" defTabSz="914400" rtl="0" eaLnBrk="1" latinLnBrk="0" hangingPunct="1">
                <a:lnSpc>
                  <a:spcPct val="10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72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4pPr>
              <a:lvl5pPr marL="90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8072" rtl="0" eaLnBrk="1" fontAlgn="auto" latinLnBrk="0" hangingPunct="1">
                <a:lnSpc>
                  <a:spcPct val="100000"/>
                </a:lnSpc>
                <a:spcBef>
                  <a:spcPts val="1000"/>
                </a:spcBef>
                <a:spcAft>
                  <a:spcPts val="0"/>
                </a:spcAft>
                <a:buClr>
                  <a:srgbClr val="8BBC07"/>
                </a:buClr>
                <a:buSzTx/>
                <a:buFont typeface="Arial" panose="020B0604020202020204" pitchFamily="34" charset="0"/>
                <a:buNone/>
                <a:tabLst/>
                <a:defRPr/>
              </a:pPr>
              <a:r>
                <a:rPr kumimoji="0" lang="en-GB" sz="2000" b="0" i="0" u="none" strike="noStrike" kern="1200" cap="none" spc="0" normalizeH="0" baseline="0" noProof="0" dirty="0">
                  <a:ln>
                    <a:noFill/>
                  </a:ln>
                  <a:solidFill>
                    <a:srgbClr val="403F38"/>
                  </a:solidFill>
                  <a:effectLst/>
                  <a:uLnTx/>
                  <a:uFillTx/>
                  <a:latin typeface="Arial"/>
                  <a:ea typeface="+mn-ea"/>
                  <a:cs typeface="+mn-cs"/>
                </a:rPr>
                <a:t>of current Roger users </a:t>
              </a:r>
              <a:r>
                <a:rPr kumimoji="0" lang="en-GB" sz="2000" b="1" i="0" u="none" strike="noStrike" kern="1200" cap="none" spc="0" normalizeH="0" baseline="0" noProof="0" dirty="0">
                  <a:ln>
                    <a:noFill/>
                  </a:ln>
                  <a:solidFill>
                    <a:srgbClr val="403F38"/>
                  </a:solidFill>
                  <a:effectLst/>
                  <a:uLnTx/>
                  <a:uFillTx/>
                  <a:latin typeface="Arial"/>
                  <a:ea typeface="+mn-ea"/>
                  <a:cs typeface="+mn-cs"/>
                </a:rPr>
                <a:t>would </a:t>
              </a:r>
              <a:br>
                <a:rPr kumimoji="0" lang="en-GB" sz="2000" b="1" i="0" u="none" strike="noStrike" kern="1200" cap="none" spc="0" normalizeH="0" baseline="0" noProof="0" dirty="0">
                  <a:ln>
                    <a:noFill/>
                  </a:ln>
                  <a:solidFill>
                    <a:srgbClr val="403F38"/>
                  </a:solidFill>
                  <a:effectLst/>
                  <a:uLnTx/>
                  <a:uFillTx/>
                  <a:latin typeface="Arial"/>
                  <a:ea typeface="+mn-ea"/>
                  <a:cs typeface="+mn-cs"/>
                </a:rPr>
              </a:br>
              <a:r>
                <a:rPr kumimoji="0" lang="en-GB" sz="2000" b="1" i="0" u="none" strike="noStrike" kern="1200" cap="none" spc="0" normalizeH="0" baseline="0" noProof="0" dirty="0">
                  <a:ln>
                    <a:noFill/>
                  </a:ln>
                  <a:solidFill>
                    <a:srgbClr val="403F38"/>
                  </a:solidFill>
                  <a:effectLst/>
                  <a:uLnTx/>
                  <a:uFillTx/>
                  <a:latin typeface="Arial"/>
                  <a:ea typeface="+mn-ea"/>
                  <a:cs typeface="+mn-cs"/>
                </a:rPr>
                <a:t>recommend a Roger microphone </a:t>
              </a:r>
              <a:r>
                <a:rPr kumimoji="0" lang="en-GB" sz="2000" b="0" i="0" u="none" strike="noStrike" kern="1200" cap="none" spc="0" normalizeH="0" baseline="0" noProof="0" dirty="0">
                  <a:ln>
                    <a:noFill/>
                  </a:ln>
                  <a:solidFill>
                    <a:srgbClr val="403F38"/>
                  </a:solidFill>
                  <a:effectLst/>
                  <a:uLnTx/>
                  <a:uFillTx/>
                  <a:latin typeface="Arial"/>
                  <a:ea typeface="+mn-ea"/>
                  <a:cs typeface="+mn-cs"/>
                </a:rPr>
                <a:t>to their friends and family.</a:t>
              </a:r>
              <a:r>
                <a:rPr kumimoji="0" lang="en-GB" sz="2000" b="0" i="0" u="none" strike="noStrike" kern="1200" cap="none" spc="0" normalizeH="0" baseline="30000" noProof="0" dirty="0">
                  <a:ln>
                    <a:noFill/>
                  </a:ln>
                  <a:solidFill>
                    <a:srgbClr val="403F38"/>
                  </a:solidFill>
                  <a:effectLst/>
                  <a:uLnTx/>
                  <a:uFillTx/>
                  <a:latin typeface="Arial"/>
                  <a:ea typeface="+mn-ea"/>
                  <a:cs typeface="+mn-cs"/>
                </a:rPr>
                <a:t>2</a:t>
              </a:r>
            </a:p>
          </p:txBody>
        </p:sp>
      </p:grpSp>
      <p:sp>
        <p:nvSpPr>
          <p:cNvPr id="110" name="Content Placeholder 2">
            <a:extLst>
              <a:ext uri="{FF2B5EF4-FFF2-40B4-BE49-F238E27FC236}">
                <a16:creationId xmlns:a16="http://schemas.microsoft.com/office/drawing/2014/main" id="{A0D604C7-D8DB-4C88-9B1F-C31BF2B80759}"/>
              </a:ext>
            </a:extLst>
          </p:cNvPr>
          <p:cNvSpPr txBox="1">
            <a:spLocks/>
          </p:cNvSpPr>
          <p:nvPr/>
        </p:nvSpPr>
        <p:spPr>
          <a:xfrm>
            <a:off x="1347619" y="1816381"/>
            <a:ext cx="4293327" cy="370646"/>
          </a:xfrm>
          <a:prstGeom prst="rect">
            <a:avLst/>
          </a:prstGeom>
          <a:noFill/>
        </p:spPr>
        <p:txBody>
          <a:bodyPr vert="horz" lIns="0" tIns="0" rIns="0" bIns="0" rtlCol="0">
            <a:noAutofit/>
          </a:bodyPr>
          <a:lstStyle>
            <a:lvl1pPr marL="180000" indent="-180000" algn="l" defTabSz="914400" rtl="0" eaLnBrk="1" latinLnBrk="0" hangingPunct="1">
              <a:lnSpc>
                <a:spcPct val="10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72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4pPr>
            <a:lvl5pPr marL="90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8072" rtl="0" eaLnBrk="1" fontAlgn="auto" latinLnBrk="0" hangingPunct="1">
              <a:lnSpc>
                <a:spcPct val="100000"/>
              </a:lnSpc>
              <a:spcBef>
                <a:spcPts val="1000"/>
              </a:spcBef>
              <a:spcAft>
                <a:spcPts val="0"/>
              </a:spcAft>
              <a:buClr>
                <a:srgbClr val="8BBC07"/>
              </a:buClr>
              <a:buSzTx/>
              <a:buFont typeface="Arial" panose="020B0604020202020204" pitchFamily="34" charset="0"/>
              <a:buNone/>
              <a:tabLst/>
              <a:defRPr/>
            </a:pPr>
            <a:r>
              <a:rPr kumimoji="0" lang="en-GB" sz="2000" b="0" i="0" u="none" strike="noStrike" kern="1200" cap="none" spc="0" normalizeH="0" baseline="0" noProof="0" dirty="0">
                <a:ln>
                  <a:noFill/>
                </a:ln>
                <a:solidFill>
                  <a:srgbClr val="403F38"/>
                </a:solidFill>
                <a:effectLst/>
                <a:uLnTx/>
                <a:uFillTx/>
                <a:latin typeface="Arial"/>
                <a:ea typeface="+mn-ea"/>
                <a:cs typeface="+mn-cs"/>
              </a:rPr>
              <a:t>Hearing aid users understand almost</a:t>
            </a:r>
          </a:p>
        </p:txBody>
      </p:sp>
      <p:sp>
        <p:nvSpPr>
          <p:cNvPr id="113" name="Title 1">
            <a:extLst>
              <a:ext uri="{FF2B5EF4-FFF2-40B4-BE49-F238E27FC236}">
                <a16:creationId xmlns:a16="http://schemas.microsoft.com/office/drawing/2014/main" id="{A51B8E2B-BB59-4519-A976-52886025029E}"/>
              </a:ext>
            </a:extLst>
          </p:cNvPr>
          <p:cNvSpPr txBox="1">
            <a:spLocks/>
          </p:cNvSpPr>
          <p:nvPr/>
        </p:nvSpPr>
        <p:spPr>
          <a:xfrm>
            <a:off x="1548635" y="3248650"/>
            <a:ext cx="3891294" cy="787948"/>
          </a:xfrm>
          <a:prstGeom prst="rect">
            <a:avLst/>
          </a:prstGeom>
          <a:noFill/>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CH" sz="7200" b="1" i="0" u="none" strike="noStrike" kern="1200" cap="none" spc="0" normalizeH="0" baseline="0" noProof="0" dirty="0">
                <a:ln>
                  <a:noFill/>
                </a:ln>
                <a:solidFill>
                  <a:srgbClr val="8BBC07"/>
                </a:solidFill>
                <a:effectLst/>
                <a:uLnTx/>
                <a:uFillTx/>
                <a:latin typeface="Arial"/>
                <a:ea typeface="+mj-ea"/>
                <a:cs typeface="+mj-cs"/>
              </a:rPr>
              <a:t>10 </a:t>
            </a:r>
            <a:r>
              <a:rPr kumimoji="0" lang="de-CH" sz="7200" b="1" i="0" u="none" strike="noStrike" kern="1200" cap="none" spc="0" normalizeH="0" baseline="0" noProof="0" dirty="0" err="1">
                <a:ln>
                  <a:noFill/>
                </a:ln>
                <a:solidFill>
                  <a:srgbClr val="8BBC07"/>
                </a:solidFill>
                <a:effectLst/>
                <a:uLnTx/>
                <a:uFillTx/>
                <a:latin typeface="Arial"/>
                <a:ea typeface="+mj-ea"/>
                <a:cs typeface="+mj-cs"/>
              </a:rPr>
              <a:t>times</a:t>
            </a:r>
            <a:endParaRPr kumimoji="0" lang="de-CH" sz="1600" b="1" i="0" u="none" strike="noStrike" kern="1200" cap="none" spc="0" normalizeH="0" baseline="0" noProof="0" dirty="0">
              <a:ln>
                <a:noFill/>
              </a:ln>
              <a:solidFill>
                <a:srgbClr val="8BBC07"/>
              </a:solidFill>
              <a:effectLst/>
              <a:uLnTx/>
              <a:uFillTx/>
              <a:latin typeface="Arial"/>
              <a:ea typeface="+mj-ea"/>
              <a:cs typeface="+mj-cs"/>
            </a:endParaRPr>
          </a:p>
        </p:txBody>
      </p:sp>
      <p:sp>
        <p:nvSpPr>
          <p:cNvPr id="114" name="Title 1">
            <a:extLst>
              <a:ext uri="{FF2B5EF4-FFF2-40B4-BE49-F238E27FC236}">
                <a16:creationId xmlns:a16="http://schemas.microsoft.com/office/drawing/2014/main" id="{F2C460F0-55D5-44B8-A169-7DFE5FCC9E88}"/>
              </a:ext>
            </a:extLst>
          </p:cNvPr>
          <p:cNvSpPr txBox="1">
            <a:spLocks/>
          </p:cNvSpPr>
          <p:nvPr/>
        </p:nvSpPr>
        <p:spPr>
          <a:xfrm>
            <a:off x="8431616" y="2894211"/>
            <a:ext cx="1854199" cy="1069577"/>
          </a:xfrm>
          <a:prstGeom prst="rect">
            <a:avLst/>
          </a:prstGeom>
          <a:noFill/>
        </p:spPr>
        <p:txBody>
          <a:bodyPr vert="horz" lIns="0" tIns="0" rIns="0" bIns="0" rtlCol="0" anchor="ctr" anchorCtr="0">
            <a:noAutofit/>
          </a:bodyPr>
          <a:lstStyle>
            <a:lvl1pPr algn="l" defTabSz="914400" rtl="0" eaLnBrk="1" latinLnBrk="0" hangingPunct="1">
              <a:lnSpc>
                <a:spcPct val="90000"/>
              </a:lnSpc>
              <a:spcBef>
                <a:spcPct val="0"/>
              </a:spcBef>
              <a:buNone/>
              <a:defRPr sz="2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CH" sz="8000" b="1" i="0" u="none" strike="noStrike" kern="1200" cap="none" spc="0" normalizeH="0" baseline="0" noProof="0" dirty="0">
                <a:ln>
                  <a:noFill/>
                </a:ln>
                <a:solidFill>
                  <a:srgbClr val="8BBC07"/>
                </a:solidFill>
                <a:effectLst/>
                <a:uLnTx/>
                <a:uFillTx/>
                <a:latin typeface="Arial"/>
                <a:ea typeface="+mj-ea"/>
                <a:cs typeface="+mj-cs"/>
              </a:rPr>
              <a:t>90</a:t>
            </a:r>
            <a:r>
              <a:rPr kumimoji="0" lang="de-CH" sz="4400" b="1" i="0" u="none" strike="noStrike" kern="1200" cap="none" spc="0" normalizeH="0" baseline="0" noProof="0" dirty="0">
                <a:ln>
                  <a:noFill/>
                </a:ln>
                <a:solidFill>
                  <a:srgbClr val="8BBC07"/>
                </a:solidFill>
                <a:effectLst/>
                <a:uLnTx/>
                <a:uFillTx/>
                <a:latin typeface="Arial"/>
                <a:ea typeface="+mj-ea"/>
                <a:cs typeface="+mj-cs"/>
              </a:rPr>
              <a:t>%</a:t>
            </a:r>
            <a:endParaRPr kumimoji="0" lang="de-CH" sz="1800" b="1" i="0" u="none" strike="noStrike" kern="1200" cap="none" spc="0" normalizeH="0" baseline="0" noProof="0" dirty="0">
              <a:ln>
                <a:noFill/>
              </a:ln>
              <a:solidFill>
                <a:srgbClr val="8BBC07"/>
              </a:solidFill>
              <a:effectLst/>
              <a:uLnTx/>
              <a:uFillTx/>
              <a:latin typeface="Arial"/>
              <a:ea typeface="+mj-ea"/>
              <a:cs typeface="+mj-cs"/>
            </a:endParaRPr>
          </a:p>
        </p:txBody>
      </p:sp>
      <p:sp>
        <p:nvSpPr>
          <p:cNvPr id="131" name="Freeform 72">
            <a:extLst>
              <a:ext uri="{FF2B5EF4-FFF2-40B4-BE49-F238E27FC236}">
                <a16:creationId xmlns:a16="http://schemas.microsoft.com/office/drawing/2014/main" id="{95249FD3-B7B2-4D94-8359-D411CF63C3D7}"/>
              </a:ext>
            </a:extLst>
          </p:cNvPr>
          <p:cNvSpPr/>
          <p:nvPr/>
        </p:nvSpPr>
        <p:spPr>
          <a:xfrm>
            <a:off x="8142427" y="2154875"/>
            <a:ext cx="2381062" cy="2381062"/>
          </a:xfrm>
          <a:custGeom>
            <a:avLst/>
            <a:gdLst>
              <a:gd name="connsiteX0" fmla="*/ 884287 w 1765916"/>
              <a:gd name="connsiteY0" fmla="*/ 1768575 h 1765916"/>
              <a:gd name="connsiteX1" fmla="*/ 0 w 1765916"/>
              <a:gd name="connsiteY1" fmla="*/ 884287 h 1765916"/>
              <a:gd name="connsiteX2" fmla="*/ 884287 w 1765916"/>
              <a:gd name="connsiteY2" fmla="*/ 0 h 1765916"/>
              <a:gd name="connsiteX3" fmla="*/ 1768575 w 1765916"/>
              <a:gd name="connsiteY3" fmla="*/ 884287 h 1765916"/>
              <a:gd name="connsiteX4" fmla="*/ 884288 w 1765916"/>
              <a:gd name="connsiteY4" fmla="*/ 1768575 h 1765916"/>
              <a:gd name="connsiteX5" fmla="*/ 884287 w 1765916"/>
              <a:gd name="connsiteY5" fmla="*/ 75953 h 1765916"/>
              <a:gd name="connsiteX6" fmla="*/ 75953 w 1765916"/>
              <a:gd name="connsiteY6" fmla="*/ 884287 h 1765916"/>
              <a:gd name="connsiteX7" fmla="*/ 884287 w 1765916"/>
              <a:gd name="connsiteY7" fmla="*/ 1692622 h 1765916"/>
              <a:gd name="connsiteX8" fmla="*/ 1692622 w 1765916"/>
              <a:gd name="connsiteY8" fmla="*/ 884287 h 1765916"/>
              <a:gd name="connsiteX9" fmla="*/ 884288 w 1765916"/>
              <a:gd name="connsiteY9" fmla="*/ 75953 h 1765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5916" h="1765916">
                <a:moveTo>
                  <a:pt x="884287" y="1768575"/>
                </a:moveTo>
                <a:cubicBezTo>
                  <a:pt x="395909" y="1768575"/>
                  <a:pt x="0" y="1372666"/>
                  <a:pt x="0" y="884287"/>
                </a:cubicBezTo>
                <a:cubicBezTo>
                  <a:pt x="0" y="395909"/>
                  <a:pt x="395909" y="0"/>
                  <a:pt x="884287" y="0"/>
                </a:cubicBezTo>
                <a:cubicBezTo>
                  <a:pt x="1372666" y="0"/>
                  <a:pt x="1768575" y="395909"/>
                  <a:pt x="1768575" y="884287"/>
                </a:cubicBezTo>
                <a:cubicBezTo>
                  <a:pt x="1768052" y="1372449"/>
                  <a:pt x="1372449" y="1768052"/>
                  <a:pt x="884288" y="1768575"/>
                </a:cubicBezTo>
                <a:close/>
                <a:moveTo>
                  <a:pt x="884287" y="75953"/>
                </a:moveTo>
                <a:cubicBezTo>
                  <a:pt x="437857" y="75953"/>
                  <a:pt x="75953" y="437857"/>
                  <a:pt x="75953" y="884287"/>
                </a:cubicBezTo>
                <a:cubicBezTo>
                  <a:pt x="75953" y="1330718"/>
                  <a:pt x="437857" y="1692622"/>
                  <a:pt x="884287" y="1692622"/>
                </a:cubicBezTo>
                <a:cubicBezTo>
                  <a:pt x="1330718" y="1692622"/>
                  <a:pt x="1692622" y="1330718"/>
                  <a:pt x="1692622" y="884287"/>
                </a:cubicBezTo>
                <a:cubicBezTo>
                  <a:pt x="1692098" y="438074"/>
                  <a:pt x="1330501" y="76477"/>
                  <a:pt x="884288" y="75953"/>
                </a:cubicBezTo>
                <a:close/>
              </a:path>
            </a:pathLst>
          </a:custGeom>
          <a:solidFill>
            <a:srgbClr val="403F38"/>
          </a:solidFill>
          <a:ln w="9476"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132" name="Freeform 73">
            <a:extLst>
              <a:ext uri="{FF2B5EF4-FFF2-40B4-BE49-F238E27FC236}">
                <a16:creationId xmlns:a16="http://schemas.microsoft.com/office/drawing/2014/main" id="{80B05A4D-9FC9-48BD-8B42-9B46296EEB77}"/>
              </a:ext>
            </a:extLst>
          </p:cNvPr>
          <p:cNvSpPr/>
          <p:nvPr/>
        </p:nvSpPr>
        <p:spPr>
          <a:xfrm>
            <a:off x="8025677" y="2031748"/>
            <a:ext cx="2614563" cy="2627317"/>
          </a:xfrm>
          <a:custGeom>
            <a:avLst/>
            <a:gdLst>
              <a:gd name="connsiteX0" fmla="*/ 977993 w 1946305"/>
              <a:gd name="connsiteY0" fmla="*/ 0 h 1955800"/>
              <a:gd name="connsiteX1" fmla="*/ 1955800 w 1946305"/>
              <a:gd name="connsiteY1" fmla="*/ 977993 h 1955800"/>
              <a:gd name="connsiteX2" fmla="*/ 977807 w 1946305"/>
              <a:gd name="connsiteY2" fmla="*/ 1955800 h 1955800"/>
              <a:gd name="connsiteX3" fmla="*/ 0 w 1946305"/>
              <a:gd name="connsiteY3" fmla="*/ 977807 h 1955800"/>
              <a:gd name="connsiteX4" fmla="*/ 403121 w 1946305"/>
              <a:gd name="connsiteY4" fmla="*/ 186750 h 1955800"/>
              <a:gd name="connsiteX5" fmla="*/ 546863 w 1946305"/>
              <a:gd name="connsiteY5" fmla="*/ 384514 h 1955800"/>
              <a:gd name="connsiteX6" fmla="*/ 384593 w 1946305"/>
              <a:gd name="connsiteY6" fmla="*/ 1408826 h 1955800"/>
              <a:gd name="connsiteX7" fmla="*/ 1408904 w 1946305"/>
              <a:gd name="connsiteY7" fmla="*/ 1571096 h 1955800"/>
              <a:gd name="connsiteX8" fmla="*/ 1571175 w 1946305"/>
              <a:gd name="connsiteY8" fmla="*/ 546784 h 1955800"/>
              <a:gd name="connsiteX9" fmla="*/ 977993 w 1946305"/>
              <a:gd name="connsiteY9" fmla="*/ 244475 h 195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6305" h="1955800">
                <a:moveTo>
                  <a:pt x="977993" y="0"/>
                </a:moveTo>
                <a:cubicBezTo>
                  <a:pt x="1518073" y="52"/>
                  <a:pt x="1955852" y="437914"/>
                  <a:pt x="1955800" y="977993"/>
                </a:cubicBezTo>
                <a:cubicBezTo>
                  <a:pt x="1955748" y="1518073"/>
                  <a:pt x="1517886" y="1955852"/>
                  <a:pt x="977807" y="1955800"/>
                </a:cubicBezTo>
                <a:cubicBezTo>
                  <a:pt x="437727" y="1955748"/>
                  <a:pt x="-52" y="1517886"/>
                  <a:pt x="0" y="977807"/>
                </a:cubicBezTo>
                <a:cubicBezTo>
                  <a:pt x="30" y="664802"/>
                  <a:pt x="149891" y="370725"/>
                  <a:pt x="403121" y="186750"/>
                </a:cubicBezTo>
                <a:lnTo>
                  <a:pt x="546863" y="384514"/>
                </a:lnTo>
                <a:cubicBezTo>
                  <a:pt x="219197" y="622560"/>
                  <a:pt x="146546" y="1081160"/>
                  <a:pt x="384593" y="1408826"/>
                </a:cubicBezTo>
                <a:cubicBezTo>
                  <a:pt x="622639" y="1736491"/>
                  <a:pt x="1081239" y="1809142"/>
                  <a:pt x="1408904" y="1571096"/>
                </a:cubicBezTo>
                <a:cubicBezTo>
                  <a:pt x="1736570" y="1333050"/>
                  <a:pt x="1809221" y="874450"/>
                  <a:pt x="1571175" y="546784"/>
                </a:cubicBezTo>
                <a:cubicBezTo>
                  <a:pt x="1433220" y="356893"/>
                  <a:pt x="1212706" y="244510"/>
                  <a:pt x="977993" y="244475"/>
                </a:cubicBezTo>
                <a:close/>
              </a:path>
            </a:pathLst>
          </a:custGeom>
          <a:gradFill>
            <a:gsLst>
              <a:gs pos="0">
                <a:schemeClr val="accent1">
                  <a:lumMod val="75000"/>
                </a:schemeClr>
              </a:gs>
              <a:gs pos="81000">
                <a:schemeClr val="accent1"/>
              </a:gs>
            </a:gsLst>
            <a:lin ang="16200000" scaled="1"/>
          </a:gradFill>
          <a:ln w="9476"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nvGrpSpPr>
          <p:cNvPr id="133" name="Group 132">
            <a:extLst>
              <a:ext uri="{FF2B5EF4-FFF2-40B4-BE49-F238E27FC236}">
                <a16:creationId xmlns:a16="http://schemas.microsoft.com/office/drawing/2014/main" id="{AE3E81C9-0D05-4DAF-A93C-D790D39A0279}"/>
              </a:ext>
            </a:extLst>
          </p:cNvPr>
          <p:cNvGrpSpPr/>
          <p:nvPr/>
        </p:nvGrpSpPr>
        <p:grpSpPr>
          <a:xfrm>
            <a:off x="1218568" y="4907073"/>
            <a:ext cx="4551428" cy="1069577"/>
            <a:chOff x="292473" y="5173840"/>
            <a:chExt cx="3964091" cy="1069577"/>
          </a:xfrm>
        </p:grpSpPr>
        <p:sp>
          <p:nvSpPr>
            <p:cNvPr id="134" name="Rectangle 133">
              <a:extLst>
                <a:ext uri="{FF2B5EF4-FFF2-40B4-BE49-F238E27FC236}">
                  <a16:creationId xmlns:a16="http://schemas.microsoft.com/office/drawing/2014/main" id="{7B2FD2ED-D82C-4997-8128-90DA62CC32CC}"/>
                </a:ext>
              </a:extLst>
            </p:cNvPr>
            <p:cNvSpPr/>
            <p:nvPr/>
          </p:nvSpPr>
          <p:spPr>
            <a:xfrm>
              <a:off x="365270" y="5173840"/>
              <a:ext cx="3891294" cy="1069577"/>
            </a:xfrm>
            <a:prstGeom prst="rect">
              <a:avLst/>
            </a:prstGeom>
            <a:solidFill>
              <a:schemeClr val="bg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135" name="Content Placeholder 2">
              <a:extLst>
                <a:ext uri="{FF2B5EF4-FFF2-40B4-BE49-F238E27FC236}">
                  <a16:creationId xmlns:a16="http://schemas.microsoft.com/office/drawing/2014/main" id="{87FDA64A-39A7-4307-9E63-B90FCE425003}"/>
                </a:ext>
              </a:extLst>
            </p:cNvPr>
            <p:cNvSpPr txBox="1">
              <a:spLocks/>
            </p:cNvSpPr>
            <p:nvPr/>
          </p:nvSpPr>
          <p:spPr>
            <a:xfrm>
              <a:off x="292473" y="5367116"/>
              <a:ext cx="3840266" cy="448796"/>
            </a:xfrm>
            <a:prstGeom prst="rect">
              <a:avLst/>
            </a:prstGeom>
            <a:noFill/>
          </p:spPr>
          <p:txBody>
            <a:bodyPr vert="horz" lIns="0" tIns="0" rIns="0" bIns="0" rtlCol="0">
              <a:noAutofit/>
            </a:bodyPr>
            <a:lstStyle>
              <a:lvl1pPr marL="180000" indent="-180000" algn="l" defTabSz="914400" rtl="0" eaLnBrk="1" latinLnBrk="0" hangingPunct="1">
                <a:lnSpc>
                  <a:spcPct val="10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72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4pPr>
              <a:lvl5pPr marL="90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8072" rtl="0" eaLnBrk="1" fontAlgn="auto" latinLnBrk="0" hangingPunct="1">
                <a:lnSpc>
                  <a:spcPct val="100000"/>
                </a:lnSpc>
                <a:spcBef>
                  <a:spcPts val="1000"/>
                </a:spcBef>
                <a:spcAft>
                  <a:spcPts val="0"/>
                </a:spcAft>
                <a:buClr>
                  <a:srgbClr val="8BBC07"/>
                </a:buClr>
                <a:buSzTx/>
                <a:buFont typeface="Arial" panose="020B0604020202020204" pitchFamily="34" charset="0"/>
                <a:buNone/>
                <a:tabLst/>
                <a:defRPr/>
              </a:pPr>
              <a:r>
                <a:rPr kumimoji="0" lang="en-US" sz="2000" b="1" i="0" u="none" strike="noStrike" kern="1200" cap="none" spc="0" normalizeH="0" baseline="0" noProof="0" dirty="0">
                  <a:ln>
                    <a:noFill/>
                  </a:ln>
                  <a:solidFill>
                    <a:srgbClr val="403F38"/>
                  </a:solidFill>
                  <a:effectLst/>
                  <a:uLnTx/>
                  <a:uFillTx/>
                  <a:latin typeface="Arial"/>
                  <a:ea typeface="+mn-ea"/>
                  <a:cs typeface="+mn-cs"/>
                </a:rPr>
                <a:t>better with Roger technology </a:t>
              </a:r>
              <a:r>
                <a:rPr kumimoji="0" lang="en-US" sz="2000" b="0" i="0" u="none" strike="noStrike" kern="1200" cap="none" spc="0" normalizeH="0" baseline="0" noProof="0" dirty="0">
                  <a:ln>
                    <a:noFill/>
                  </a:ln>
                  <a:solidFill>
                    <a:srgbClr val="403F38"/>
                  </a:solidFill>
                  <a:effectLst/>
                  <a:uLnTx/>
                  <a:uFillTx/>
                  <a:latin typeface="Arial"/>
                  <a:ea typeface="+mn-ea"/>
                  <a:cs typeface="+mn-cs"/>
                </a:rPr>
                <a:t>in noise and over distance than people with normal hearing.</a:t>
              </a:r>
              <a:r>
                <a:rPr kumimoji="0" lang="en-US" sz="2000" b="0" i="0" u="none" strike="noStrike" kern="1200" cap="none" spc="0" normalizeH="0" baseline="30000" noProof="0" dirty="0">
                  <a:ln>
                    <a:noFill/>
                  </a:ln>
                  <a:solidFill>
                    <a:srgbClr val="403F38"/>
                  </a:solidFill>
                  <a:effectLst/>
                  <a:uLnTx/>
                  <a:uFillTx/>
                  <a:latin typeface="Arial"/>
                  <a:ea typeface="+mn-ea"/>
                  <a:cs typeface="+mn-cs"/>
                </a:rPr>
                <a:t>1</a:t>
              </a:r>
            </a:p>
          </p:txBody>
        </p:sp>
      </p:grpSp>
      <p:sp>
        <p:nvSpPr>
          <p:cNvPr id="21" name="Freeform 32">
            <a:extLst>
              <a:ext uri="{FF2B5EF4-FFF2-40B4-BE49-F238E27FC236}">
                <a16:creationId xmlns:a16="http://schemas.microsoft.com/office/drawing/2014/main" id="{D097E5A1-0A2E-4836-ABC0-359A1D9CE39A}"/>
              </a:ext>
            </a:extLst>
          </p:cNvPr>
          <p:cNvSpPr/>
          <p:nvPr/>
        </p:nvSpPr>
        <p:spPr>
          <a:xfrm rot="16200000">
            <a:off x="7771293" y="1783741"/>
            <a:ext cx="3123331" cy="3123331"/>
          </a:xfrm>
          <a:custGeom>
            <a:avLst/>
            <a:gdLst>
              <a:gd name="connsiteX0" fmla="*/ 1140372 w 2270196"/>
              <a:gd name="connsiteY0" fmla="*/ 2280744 h 2270196"/>
              <a:gd name="connsiteX1" fmla="*/ 0 w 2270196"/>
              <a:gd name="connsiteY1" fmla="*/ 1140372 h 2270196"/>
              <a:gd name="connsiteX2" fmla="*/ 1140372 w 2270196"/>
              <a:gd name="connsiteY2" fmla="*/ 0 h 2270196"/>
              <a:gd name="connsiteX3" fmla="*/ 1172508 w 2270196"/>
              <a:gd name="connsiteY3" fmla="*/ 37804 h 2270196"/>
              <a:gd name="connsiteX4" fmla="*/ 1140372 w 2270196"/>
              <a:gd name="connsiteY4" fmla="*/ 69940 h 2270196"/>
              <a:gd name="connsiteX5" fmla="*/ 70483 w 2270196"/>
              <a:gd name="connsiteY5" fmla="*/ 1140456 h 2270196"/>
              <a:gd name="connsiteX6" fmla="*/ 1140998 w 2270196"/>
              <a:gd name="connsiteY6" fmla="*/ 2210345 h 2270196"/>
              <a:gd name="connsiteX7" fmla="*/ 2210887 w 2270196"/>
              <a:gd name="connsiteY7" fmla="*/ 1139830 h 2270196"/>
              <a:gd name="connsiteX8" fmla="*/ 1865918 w 2270196"/>
              <a:gd name="connsiteY8" fmla="*/ 353142 h 2270196"/>
              <a:gd name="connsiteX9" fmla="*/ 1863854 w 2270196"/>
              <a:gd name="connsiteY9" fmla="*/ 303839 h 2270196"/>
              <a:gd name="connsiteX10" fmla="*/ 1913156 w 2270196"/>
              <a:gd name="connsiteY10" fmla="*/ 301776 h 2270196"/>
              <a:gd name="connsiteX11" fmla="*/ 1978963 w 2270196"/>
              <a:gd name="connsiteY11" fmla="*/ 1913162 h 2270196"/>
              <a:gd name="connsiteX12" fmla="*/ 1140372 w 2270196"/>
              <a:gd name="connsiteY12" fmla="*/ 2280744 h 227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0196" h="2270196">
                <a:moveTo>
                  <a:pt x="1140372" y="2280744"/>
                </a:moveTo>
                <a:cubicBezTo>
                  <a:pt x="510562" y="2280744"/>
                  <a:pt x="0" y="1770182"/>
                  <a:pt x="0" y="1140372"/>
                </a:cubicBezTo>
                <a:cubicBezTo>
                  <a:pt x="0" y="510562"/>
                  <a:pt x="510562" y="0"/>
                  <a:pt x="1140372" y="0"/>
                </a:cubicBezTo>
                <a:cubicBezTo>
                  <a:pt x="1159686" y="1565"/>
                  <a:pt x="1174074" y="18491"/>
                  <a:pt x="1172508" y="37804"/>
                </a:cubicBezTo>
                <a:cubicBezTo>
                  <a:pt x="1171119" y="54944"/>
                  <a:pt x="1157512" y="68551"/>
                  <a:pt x="1140372" y="69940"/>
                </a:cubicBezTo>
                <a:cubicBezTo>
                  <a:pt x="549316" y="70113"/>
                  <a:pt x="70310" y="549399"/>
                  <a:pt x="70483" y="1140456"/>
                </a:cubicBezTo>
                <a:cubicBezTo>
                  <a:pt x="70655" y="1731512"/>
                  <a:pt x="549941" y="2210518"/>
                  <a:pt x="1140998" y="2210345"/>
                </a:cubicBezTo>
                <a:cubicBezTo>
                  <a:pt x="1732054" y="2210173"/>
                  <a:pt x="2211060" y="1730887"/>
                  <a:pt x="2210887" y="1139830"/>
                </a:cubicBezTo>
                <a:cubicBezTo>
                  <a:pt x="2210800" y="840933"/>
                  <a:pt x="2085719" y="555692"/>
                  <a:pt x="1865918" y="353142"/>
                </a:cubicBezTo>
                <a:cubicBezTo>
                  <a:pt x="1851733" y="340097"/>
                  <a:pt x="1850809" y="318024"/>
                  <a:pt x="1863854" y="303839"/>
                </a:cubicBezTo>
                <a:cubicBezTo>
                  <a:pt x="1876898" y="289655"/>
                  <a:pt x="1898972" y="288731"/>
                  <a:pt x="1913156" y="301776"/>
                </a:cubicBezTo>
                <a:cubicBezTo>
                  <a:pt x="2376300" y="728576"/>
                  <a:pt x="2405763" y="1450018"/>
                  <a:pt x="1978963" y="1913162"/>
                </a:cubicBezTo>
                <a:cubicBezTo>
                  <a:pt x="1763055" y="2147456"/>
                  <a:pt x="1458978" y="2280743"/>
                  <a:pt x="1140372" y="2280744"/>
                </a:cubicBezTo>
                <a:close/>
              </a:path>
            </a:pathLst>
          </a:custGeom>
          <a:solidFill>
            <a:srgbClr val="80BC00">
              <a:alpha val="10000"/>
            </a:srgbClr>
          </a:solidFill>
          <a:ln w="22898"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2334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
                                        <p:tgtEl>
                                          <p:spTgt spid="110"/>
                                        </p:tgtEl>
                                      </p:cBhvr>
                                    </p:animEffect>
                                  </p:childTnLst>
                                </p:cTn>
                              </p:par>
                              <p:par>
                                <p:cTn id="8" presetID="42" presetClass="path" presetSubtype="0" accel="50000" decel="50000" fill="hold" grpId="1" nodeType="withEffect">
                                  <p:stCondLst>
                                    <p:cond delay="0"/>
                                  </p:stCondLst>
                                  <p:childTnLst>
                                    <p:animMotion origin="layout" path="M 1.45833E-6 -0.04028 L 1.45833E-6 1.85185E-6 " pathEditMode="relative" rAng="0" ptsTypes="AA">
                                      <p:cBhvr>
                                        <p:cTn id="9" dur="1000" fill="hold"/>
                                        <p:tgtEl>
                                          <p:spTgt spid="110"/>
                                        </p:tgtEl>
                                        <p:attrNameLst>
                                          <p:attrName>ppt_x</p:attrName>
                                          <p:attrName>ppt_y</p:attrName>
                                        </p:attrNameLst>
                                      </p:cBhvr>
                                      <p:rCtr x="0" y="2014"/>
                                    </p:animMotion>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13"/>
                                        </p:tgtEl>
                                        <p:attrNameLst>
                                          <p:attrName>style.visibility</p:attrName>
                                        </p:attrNameLst>
                                      </p:cBhvr>
                                      <p:to>
                                        <p:strVal val="visible"/>
                                      </p:to>
                                    </p:set>
                                    <p:animEffect transition="in" filter="fade">
                                      <p:cBhvr>
                                        <p:cTn id="13" dur="500"/>
                                        <p:tgtEl>
                                          <p:spTgt spid="113"/>
                                        </p:tgtEl>
                                      </p:cBhvr>
                                    </p:animEffect>
                                  </p:childTnLst>
                                </p:cTn>
                              </p:par>
                              <p:par>
                                <p:cTn id="14" presetID="42" presetClass="path" presetSubtype="0" accel="50000" decel="50000" fill="hold" grpId="1" nodeType="withEffect">
                                  <p:stCondLst>
                                    <p:cond delay="0"/>
                                  </p:stCondLst>
                                  <p:childTnLst>
                                    <p:animMotion origin="layout" path="M 1.45833E-6 0.05787 L 1.45833E-6 1.48148E-6 " pathEditMode="relative" rAng="0" ptsTypes="AA">
                                      <p:cBhvr>
                                        <p:cTn id="15" dur="1000" fill="hold"/>
                                        <p:tgtEl>
                                          <p:spTgt spid="113"/>
                                        </p:tgtEl>
                                        <p:attrNameLst>
                                          <p:attrName>ppt_x</p:attrName>
                                          <p:attrName>ppt_y</p:attrName>
                                        </p:attrNameLst>
                                      </p:cBhvr>
                                      <p:rCtr x="0" y="-2894"/>
                                    </p:animMotion>
                                  </p:childTnLst>
                                </p:cTn>
                              </p:par>
                              <p:par>
                                <p:cTn id="16" presetID="53" presetClass="entr" presetSubtype="16"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500" fill="hold"/>
                                        <p:tgtEl>
                                          <p:spTgt spid="22"/>
                                        </p:tgtEl>
                                        <p:attrNameLst>
                                          <p:attrName>ppt_w</p:attrName>
                                        </p:attrNameLst>
                                      </p:cBhvr>
                                      <p:tavLst>
                                        <p:tav tm="0">
                                          <p:val>
                                            <p:fltVal val="0"/>
                                          </p:val>
                                        </p:tav>
                                        <p:tav tm="100000">
                                          <p:val>
                                            <p:strVal val="#ppt_w"/>
                                          </p:val>
                                        </p:tav>
                                      </p:tavLst>
                                    </p:anim>
                                    <p:anim calcmode="lin" valueType="num">
                                      <p:cBhvr>
                                        <p:cTn id="19" dur="500" fill="hold"/>
                                        <p:tgtEl>
                                          <p:spTgt spid="22"/>
                                        </p:tgtEl>
                                        <p:attrNameLst>
                                          <p:attrName>ppt_h</p:attrName>
                                        </p:attrNameLst>
                                      </p:cBhvr>
                                      <p:tavLst>
                                        <p:tav tm="0">
                                          <p:val>
                                            <p:fltVal val="0"/>
                                          </p:val>
                                        </p:tav>
                                        <p:tav tm="100000">
                                          <p:val>
                                            <p:strVal val="#ppt_h"/>
                                          </p:val>
                                        </p:tav>
                                      </p:tavLst>
                                    </p:anim>
                                    <p:animEffect transition="in" filter="fade">
                                      <p:cBhvr>
                                        <p:cTn id="20" dur="500"/>
                                        <p:tgtEl>
                                          <p:spTgt spid="22"/>
                                        </p:tgtEl>
                                      </p:cBhvr>
                                    </p:animEffect>
                                  </p:childTnLst>
                                </p:cTn>
                              </p:par>
                            </p:childTnLst>
                          </p:cTn>
                        </p:par>
                        <p:par>
                          <p:cTn id="21" fill="hold">
                            <p:stCondLst>
                              <p:cond delay="2000"/>
                            </p:stCondLst>
                            <p:childTnLst>
                              <p:par>
                                <p:cTn id="22" presetID="16" presetClass="entr" presetSubtype="37" fill="hold" nodeType="afterEffect">
                                  <p:stCondLst>
                                    <p:cond delay="0"/>
                                  </p:stCondLst>
                                  <p:childTnLst>
                                    <p:set>
                                      <p:cBhvr>
                                        <p:cTn id="23" dur="1" fill="hold">
                                          <p:stCondLst>
                                            <p:cond delay="0"/>
                                          </p:stCondLst>
                                        </p:cTn>
                                        <p:tgtEl>
                                          <p:spTgt spid="133"/>
                                        </p:tgtEl>
                                        <p:attrNameLst>
                                          <p:attrName>style.visibility</p:attrName>
                                        </p:attrNameLst>
                                      </p:cBhvr>
                                      <p:to>
                                        <p:strVal val="visible"/>
                                      </p:to>
                                    </p:set>
                                    <p:animEffect transition="in" filter="barn(outVertical)">
                                      <p:cBhvr>
                                        <p:cTn id="24" dur="500"/>
                                        <p:tgtEl>
                                          <p:spTgt spid="133"/>
                                        </p:tgtEl>
                                      </p:cBhvr>
                                    </p:animEffect>
                                  </p:childTnLst>
                                </p:cTn>
                              </p:par>
                            </p:childTnLst>
                          </p:cTn>
                        </p:par>
                        <p:par>
                          <p:cTn id="25" fill="hold">
                            <p:stCondLst>
                              <p:cond delay="2500"/>
                            </p:stCondLst>
                            <p:childTnLst>
                              <p:par>
                                <p:cTn id="26" presetID="10" presetClass="entr" presetSubtype="0" fill="hold" grpId="0" nodeType="afterEffect">
                                  <p:stCondLst>
                                    <p:cond delay="0"/>
                                  </p:stCondLst>
                                  <p:childTnLst>
                                    <p:set>
                                      <p:cBhvr>
                                        <p:cTn id="27" dur="1" fill="hold">
                                          <p:stCondLst>
                                            <p:cond delay="0"/>
                                          </p:stCondLst>
                                        </p:cTn>
                                        <p:tgtEl>
                                          <p:spTgt spid="131"/>
                                        </p:tgtEl>
                                        <p:attrNameLst>
                                          <p:attrName>style.visibility</p:attrName>
                                        </p:attrNameLst>
                                      </p:cBhvr>
                                      <p:to>
                                        <p:strVal val="visible"/>
                                      </p:to>
                                    </p:set>
                                    <p:animEffect transition="in" filter="fade">
                                      <p:cBhvr>
                                        <p:cTn id="28" dur="500"/>
                                        <p:tgtEl>
                                          <p:spTgt spid="1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000"/>
                            </p:stCondLst>
                            <p:childTnLst>
                              <p:par>
                                <p:cTn id="33" presetID="21" presetClass="entr" presetSubtype="1" fill="hold" grpId="0" nodeType="afterEffect">
                                  <p:stCondLst>
                                    <p:cond delay="0"/>
                                  </p:stCondLst>
                                  <p:childTnLst>
                                    <p:set>
                                      <p:cBhvr>
                                        <p:cTn id="34" dur="1" fill="hold">
                                          <p:stCondLst>
                                            <p:cond delay="0"/>
                                          </p:stCondLst>
                                        </p:cTn>
                                        <p:tgtEl>
                                          <p:spTgt spid="132"/>
                                        </p:tgtEl>
                                        <p:attrNameLst>
                                          <p:attrName>style.visibility</p:attrName>
                                        </p:attrNameLst>
                                      </p:cBhvr>
                                      <p:to>
                                        <p:strVal val="visible"/>
                                      </p:to>
                                    </p:set>
                                    <p:animEffect transition="in" filter="wheel(1)">
                                      <p:cBhvr>
                                        <p:cTn id="35" dur="1000"/>
                                        <p:tgtEl>
                                          <p:spTgt spid="132"/>
                                        </p:tgtEl>
                                      </p:cBhvr>
                                    </p:animEffect>
                                  </p:childTnLst>
                                </p:cTn>
                              </p:par>
                            </p:childTnLst>
                          </p:cTn>
                        </p:par>
                        <p:par>
                          <p:cTn id="36" fill="hold">
                            <p:stCondLst>
                              <p:cond delay="4000"/>
                            </p:stCondLst>
                            <p:childTnLst>
                              <p:par>
                                <p:cTn id="37" presetID="53" presetClass="entr" presetSubtype="16" fill="hold" grpId="0" nodeType="afterEffect">
                                  <p:stCondLst>
                                    <p:cond delay="0"/>
                                  </p:stCondLst>
                                  <p:childTnLst>
                                    <p:set>
                                      <p:cBhvr>
                                        <p:cTn id="38" dur="1" fill="hold">
                                          <p:stCondLst>
                                            <p:cond delay="0"/>
                                          </p:stCondLst>
                                        </p:cTn>
                                        <p:tgtEl>
                                          <p:spTgt spid="114"/>
                                        </p:tgtEl>
                                        <p:attrNameLst>
                                          <p:attrName>style.visibility</p:attrName>
                                        </p:attrNameLst>
                                      </p:cBhvr>
                                      <p:to>
                                        <p:strVal val="visible"/>
                                      </p:to>
                                    </p:set>
                                    <p:anim calcmode="lin" valueType="num">
                                      <p:cBhvr>
                                        <p:cTn id="39" dur="500" fill="hold"/>
                                        <p:tgtEl>
                                          <p:spTgt spid="114"/>
                                        </p:tgtEl>
                                        <p:attrNameLst>
                                          <p:attrName>ppt_w</p:attrName>
                                        </p:attrNameLst>
                                      </p:cBhvr>
                                      <p:tavLst>
                                        <p:tav tm="0">
                                          <p:val>
                                            <p:fltVal val="0"/>
                                          </p:val>
                                        </p:tav>
                                        <p:tav tm="100000">
                                          <p:val>
                                            <p:strVal val="#ppt_w"/>
                                          </p:val>
                                        </p:tav>
                                      </p:tavLst>
                                    </p:anim>
                                    <p:anim calcmode="lin" valueType="num">
                                      <p:cBhvr>
                                        <p:cTn id="40" dur="500" fill="hold"/>
                                        <p:tgtEl>
                                          <p:spTgt spid="114"/>
                                        </p:tgtEl>
                                        <p:attrNameLst>
                                          <p:attrName>ppt_h</p:attrName>
                                        </p:attrNameLst>
                                      </p:cBhvr>
                                      <p:tavLst>
                                        <p:tav tm="0">
                                          <p:val>
                                            <p:fltVal val="0"/>
                                          </p:val>
                                        </p:tav>
                                        <p:tav tm="100000">
                                          <p:val>
                                            <p:strVal val="#ppt_h"/>
                                          </p:val>
                                        </p:tav>
                                      </p:tavLst>
                                    </p:anim>
                                    <p:animEffect transition="in" filter="fade">
                                      <p:cBhvr>
                                        <p:cTn id="41" dur="500"/>
                                        <p:tgtEl>
                                          <p:spTgt spid="114"/>
                                        </p:tgtEl>
                                      </p:cBhvr>
                                    </p:animEffect>
                                  </p:childTnLst>
                                </p:cTn>
                              </p:par>
                            </p:childTnLst>
                          </p:cTn>
                        </p:par>
                        <p:par>
                          <p:cTn id="42" fill="hold">
                            <p:stCondLst>
                              <p:cond delay="4500"/>
                            </p:stCondLst>
                            <p:childTnLst>
                              <p:par>
                                <p:cTn id="43" presetID="16" presetClass="entr" presetSubtype="37" fill="hold" nodeType="afterEffect">
                                  <p:stCondLst>
                                    <p:cond delay="0"/>
                                  </p:stCondLst>
                                  <p:childTnLst>
                                    <p:set>
                                      <p:cBhvr>
                                        <p:cTn id="44" dur="1" fill="hold">
                                          <p:stCondLst>
                                            <p:cond delay="0"/>
                                          </p:stCondLst>
                                        </p:cTn>
                                        <p:tgtEl>
                                          <p:spTgt spid="107"/>
                                        </p:tgtEl>
                                        <p:attrNameLst>
                                          <p:attrName>style.visibility</p:attrName>
                                        </p:attrNameLst>
                                      </p:cBhvr>
                                      <p:to>
                                        <p:strVal val="visible"/>
                                      </p:to>
                                    </p:set>
                                    <p:animEffect transition="in" filter="barn(outVertical)">
                                      <p:cBhvr>
                                        <p:cTn id="45"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10" grpId="0"/>
      <p:bldP spid="110" grpId="1"/>
      <p:bldP spid="113" grpId="0"/>
      <p:bldP spid="113" grpId="1"/>
      <p:bldP spid="114" grpId="0"/>
      <p:bldP spid="131" grpId="0" animBg="1"/>
      <p:bldP spid="132"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cs typeface="Arial"/>
              </a:rPr>
              <a:t>Users prefer Roger systems</a:t>
            </a:r>
          </a:p>
        </p:txBody>
      </p:sp>
      <p:sp>
        <p:nvSpPr>
          <p:cNvPr id="7" name="Footer Placeholder 3"/>
          <p:cNvSpPr txBox="1">
            <a:spLocks/>
          </p:cNvSpPr>
          <p:nvPr/>
        </p:nvSpPr>
        <p:spPr>
          <a:xfrm>
            <a:off x="389322" y="6430195"/>
            <a:ext cx="5429730" cy="269356"/>
          </a:xfrm>
          <a:prstGeom prst="rect">
            <a:avLst/>
          </a:prstGeom>
        </p:spPr>
        <p:txBody>
          <a:bodyPr vert="horz" lIns="0" tIns="0" rIns="0" bIns="0" rtlCol="0" anchor="t" anchorCtr="0"/>
          <a:lstStyle>
            <a:defPPr>
              <a:defRPr lang="en-US"/>
            </a:defPPr>
            <a:lvl1pPr marL="0" algn="l" defTabSz="457200" rtl="0" eaLnBrk="1" latinLnBrk="0" hangingPunct="1">
              <a:defRPr sz="800" kern="1200">
                <a:solidFill>
                  <a:schemeClr val="accent3"/>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83837F"/>
                </a:solidFill>
                <a:effectLst/>
                <a:uLnTx/>
                <a:uFillTx/>
                <a:latin typeface="Arial"/>
                <a:ea typeface="+mn-ea"/>
                <a:cs typeface="+mn-cs"/>
              </a:rPr>
              <a:t>* Roger system= Roger </a:t>
            </a:r>
            <a:r>
              <a:rPr kumimoji="0" lang="en-GB" sz="800" b="0" i="0" u="none" strike="noStrike" kern="1200" cap="none" spc="0" normalizeH="0" baseline="0" noProof="0" err="1">
                <a:ln>
                  <a:noFill/>
                </a:ln>
                <a:solidFill>
                  <a:srgbClr val="83837F"/>
                </a:solidFill>
                <a:effectLst/>
                <a:uLnTx/>
                <a:uFillTx/>
                <a:latin typeface="Arial"/>
                <a:ea typeface="+mn-ea"/>
                <a:cs typeface="+mn-cs"/>
              </a:rPr>
              <a:t>NeckLoop</a:t>
            </a:r>
            <a:r>
              <a:rPr kumimoji="0" lang="en-GB" sz="800" b="0" i="0" u="none" strike="noStrike" kern="1200" cap="none" spc="0" normalizeH="0" baseline="0" noProof="0">
                <a:ln>
                  <a:noFill/>
                </a:ln>
                <a:solidFill>
                  <a:srgbClr val="83837F"/>
                </a:solidFill>
                <a:effectLst/>
                <a:uLnTx/>
                <a:uFillTx/>
                <a:latin typeface="Arial"/>
                <a:ea typeface="+mn-ea"/>
                <a:cs typeface="+mn-cs"/>
              </a:rPr>
              <a:t> and Roger Table Mic II.</a:t>
            </a:r>
          </a:p>
          <a:p>
            <a:pPr marL="177800" marR="0" lvl="0" indent="-1778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800" b="0" i="0" u="none" strike="noStrike" kern="1200" cap="none" spc="0" normalizeH="0" baseline="0" noProof="0">
                <a:ln>
                  <a:noFill/>
                </a:ln>
                <a:solidFill>
                  <a:srgbClr val="83837F"/>
                </a:solidFill>
                <a:effectLst/>
                <a:uLnTx/>
                <a:uFillTx/>
                <a:latin typeface="Arial"/>
                <a:ea typeface="+mn-ea"/>
                <a:cs typeface="+mn-cs"/>
              </a:rPr>
              <a:t>FSN reference to come ”Speech improvement using Roger </a:t>
            </a:r>
            <a:r>
              <a:rPr kumimoji="0" lang="en-GB" sz="800" b="0" i="0" u="none" strike="noStrike" kern="1200" cap="none" spc="0" normalizeH="0" baseline="0" noProof="0" err="1">
                <a:ln>
                  <a:noFill/>
                </a:ln>
                <a:solidFill>
                  <a:srgbClr val="83837F"/>
                </a:solidFill>
                <a:effectLst/>
                <a:uLnTx/>
                <a:uFillTx/>
                <a:latin typeface="Arial"/>
                <a:ea typeface="+mn-ea"/>
                <a:cs typeface="+mn-cs"/>
              </a:rPr>
              <a:t>NeckLoop</a:t>
            </a:r>
            <a:r>
              <a:rPr kumimoji="0" lang="en-GB" sz="800" b="0" i="0" u="none" strike="noStrike" kern="1200" cap="none" spc="0" normalizeH="0" baseline="0" noProof="0">
                <a:ln>
                  <a:noFill/>
                </a:ln>
                <a:solidFill>
                  <a:srgbClr val="83837F"/>
                </a:solidFill>
                <a:effectLst/>
                <a:uLnTx/>
                <a:uFillTx/>
                <a:latin typeface="Arial"/>
                <a:ea typeface="+mn-ea"/>
                <a:cs typeface="+mn-cs"/>
              </a:rPr>
              <a:t> with different brands of hearing aids”.</a:t>
            </a:r>
          </a:p>
        </p:txBody>
      </p:sp>
      <p:grpSp>
        <p:nvGrpSpPr>
          <p:cNvPr id="8" name="Group 7">
            <a:extLst>
              <a:ext uri="{FF2B5EF4-FFF2-40B4-BE49-F238E27FC236}">
                <a16:creationId xmlns:a16="http://schemas.microsoft.com/office/drawing/2014/main" id="{0EB0F3A8-F3F7-446B-8FDB-C08443413213}"/>
              </a:ext>
            </a:extLst>
          </p:cNvPr>
          <p:cNvGrpSpPr/>
          <p:nvPr/>
        </p:nvGrpSpPr>
        <p:grpSpPr>
          <a:xfrm>
            <a:off x="703263" y="4870306"/>
            <a:ext cx="4698000" cy="1219989"/>
            <a:chOff x="7488504" y="5212504"/>
            <a:chExt cx="4698000" cy="1219989"/>
          </a:xfrm>
        </p:grpSpPr>
        <p:sp>
          <p:nvSpPr>
            <p:cNvPr id="9" name="Rectangle 8">
              <a:extLst>
                <a:ext uri="{FF2B5EF4-FFF2-40B4-BE49-F238E27FC236}">
                  <a16:creationId xmlns:a16="http://schemas.microsoft.com/office/drawing/2014/main" id="{A3536AFD-DE7E-4E5B-868C-70A96D83F190}"/>
                </a:ext>
              </a:extLst>
            </p:cNvPr>
            <p:cNvSpPr/>
            <p:nvPr/>
          </p:nvSpPr>
          <p:spPr>
            <a:xfrm>
              <a:off x="7488504" y="5212504"/>
              <a:ext cx="4698000" cy="1219989"/>
            </a:xfrm>
            <a:prstGeom prst="rect">
              <a:avLst/>
            </a:prstGeom>
            <a:solidFill>
              <a:schemeClr val="bg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Content Placeholder 2">
              <a:extLst>
                <a:ext uri="{FF2B5EF4-FFF2-40B4-BE49-F238E27FC236}">
                  <a16:creationId xmlns:a16="http://schemas.microsoft.com/office/drawing/2014/main" id="{79180AC9-70A7-4885-B561-3D52BF7EE230}"/>
                </a:ext>
              </a:extLst>
            </p:cNvPr>
            <p:cNvSpPr txBox="1">
              <a:spLocks/>
            </p:cNvSpPr>
            <p:nvPr/>
          </p:nvSpPr>
          <p:spPr>
            <a:xfrm>
              <a:off x="7870676" y="5326391"/>
              <a:ext cx="3933656" cy="992214"/>
            </a:xfrm>
            <a:prstGeom prst="rect">
              <a:avLst/>
            </a:prstGeom>
            <a:noFill/>
          </p:spPr>
          <p:txBody>
            <a:bodyPr vert="horz" lIns="0" tIns="0" rIns="0" bIns="0" rtlCol="0">
              <a:noAutofit/>
            </a:bodyPr>
            <a:lstStyle>
              <a:lvl1pPr marL="180000" indent="-180000" algn="l" defTabSz="914400" rtl="0" eaLnBrk="1" latinLnBrk="0" hangingPunct="1">
                <a:lnSpc>
                  <a:spcPct val="10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720000" indent="-180000" algn="l" defTabSz="914400" rtl="0" eaLnBrk="1" latinLnBrk="0" hangingPunct="1">
                <a:lnSpc>
                  <a:spcPct val="100000"/>
                </a:lnSpc>
                <a:spcBef>
                  <a:spcPts val="500"/>
                </a:spcBef>
                <a:buClr>
                  <a:schemeClr val="accent1"/>
                </a:buClr>
                <a:buFont typeface="Symbol" panose="05050102010706020507" pitchFamily="18" charset="2"/>
                <a:buChar char="-"/>
                <a:defRPr sz="1800" kern="1200">
                  <a:solidFill>
                    <a:schemeClr val="tx1"/>
                  </a:solidFill>
                  <a:latin typeface="+mn-lt"/>
                  <a:ea typeface="+mn-ea"/>
                  <a:cs typeface="+mn-cs"/>
                </a:defRPr>
              </a:lvl4pPr>
              <a:lvl5pPr marL="900000" indent="-1800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8072" rtl="0" eaLnBrk="1" fontAlgn="auto" latinLnBrk="0" hangingPunct="1">
                <a:lnSpc>
                  <a:spcPct val="100000"/>
                </a:lnSpc>
                <a:spcBef>
                  <a:spcPts val="1000"/>
                </a:spcBef>
                <a:spcAft>
                  <a:spcPts val="0"/>
                </a:spcAft>
                <a:buClr>
                  <a:srgbClr val="8BBC07"/>
                </a:buClr>
                <a:buSzTx/>
                <a:buFont typeface="Arial" panose="020B0604020202020204" pitchFamily="34" charset="0"/>
                <a:buNone/>
                <a:tabLst/>
                <a:defRPr/>
              </a:pPr>
              <a:r>
                <a:rPr kumimoji="0" lang="en-GB" sz="2000" b="0" i="0" u="none" strike="noStrike" kern="1200" cap="none" spc="0" normalizeH="0" baseline="0" noProof="0" dirty="0">
                  <a:ln>
                    <a:noFill/>
                  </a:ln>
                  <a:solidFill>
                    <a:srgbClr val="403F38"/>
                  </a:solidFill>
                  <a:effectLst/>
                  <a:uLnTx/>
                  <a:uFillTx/>
                  <a:latin typeface="Arial"/>
                  <a:ea typeface="+mn-ea"/>
                  <a:cs typeface="+mn-cs"/>
                </a:rPr>
                <a:t>of the test participants </a:t>
              </a:r>
              <a:r>
                <a:rPr kumimoji="0" lang="en-GB" sz="2000" b="1" i="0" u="none" strike="noStrike" kern="1200" cap="none" spc="0" normalizeH="0" baseline="0" noProof="0" dirty="0">
                  <a:ln>
                    <a:noFill/>
                  </a:ln>
                  <a:solidFill>
                    <a:srgbClr val="403F38"/>
                  </a:solidFill>
                  <a:effectLst/>
                  <a:uLnTx/>
                  <a:uFillTx/>
                  <a:latin typeface="Arial"/>
                  <a:ea typeface="+mn-ea"/>
                  <a:cs typeface="+mn-cs"/>
                </a:rPr>
                <a:t>preferred using a Roger system</a:t>
              </a:r>
              <a:r>
                <a:rPr kumimoji="0" lang="en-GB" sz="2000" b="0" i="0" u="none" strike="noStrike" kern="1200" cap="none" spc="0" normalizeH="0" baseline="30000" noProof="0" dirty="0">
                  <a:ln>
                    <a:noFill/>
                  </a:ln>
                  <a:solidFill>
                    <a:srgbClr val="403F38"/>
                  </a:solidFill>
                  <a:effectLst/>
                  <a:uLnTx/>
                  <a:uFillTx/>
                  <a:latin typeface="Arial"/>
                  <a:ea typeface="+mn-ea"/>
                  <a:cs typeface="+mn-cs"/>
                </a:rPr>
                <a:t>*</a:t>
              </a:r>
              <a:r>
                <a:rPr kumimoji="0" lang="en-GB" sz="2000" b="0" i="0" u="none" strike="noStrike" kern="1200" cap="none" spc="0" normalizeH="0" baseline="0" noProof="0" dirty="0">
                  <a:ln>
                    <a:noFill/>
                  </a:ln>
                  <a:solidFill>
                    <a:srgbClr val="403F38"/>
                  </a:solidFill>
                  <a:effectLst/>
                  <a:uLnTx/>
                  <a:uFillTx/>
                  <a:latin typeface="Arial"/>
                  <a:ea typeface="+mn-ea"/>
                  <a:cs typeface="+mn-cs"/>
                </a:rPr>
                <a:t> compared with hearing aids alone.</a:t>
              </a:r>
              <a:r>
                <a:rPr kumimoji="0" lang="en-GB" sz="2000" b="0" i="0" u="none" strike="noStrike" kern="1200" cap="none" spc="0" normalizeH="0" baseline="30000" noProof="0" dirty="0">
                  <a:ln>
                    <a:noFill/>
                  </a:ln>
                  <a:solidFill>
                    <a:srgbClr val="403F38"/>
                  </a:solidFill>
                  <a:effectLst/>
                  <a:uLnTx/>
                  <a:uFillTx/>
                  <a:latin typeface="Arial"/>
                  <a:ea typeface="+mn-ea"/>
                  <a:cs typeface="+mn-cs"/>
                </a:rPr>
                <a:t>1</a:t>
              </a:r>
            </a:p>
          </p:txBody>
        </p:sp>
      </p:grpSp>
      <p:sp>
        <p:nvSpPr>
          <p:cNvPr id="11" name="Title 1">
            <a:extLst>
              <a:ext uri="{FF2B5EF4-FFF2-40B4-BE49-F238E27FC236}">
                <a16:creationId xmlns:a16="http://schemas.microsoft.com/office/drawing/2014/main" id="{6C0F8427-AC97-462D-8E9F-4D71A07C3A3F}"/>
              </a:ext>
            </a:extLst>
          </p:cNvPr>
          <p:cNvSpPr txBox="1">
            <a:spLocks/>
          </p:cNvSpPr>
          <p:nvPr/>
        </p:nvSpPr>
        <p:spPr>
          <a:xfrm>
            <a:off x="2063989" y="2881713"/>
            <a:ext cx="1976549" cy="662138"/>
          </a:xfrm>
          <a:prstGeom prst="rect">
            <a:avLst/>
          </a:prstGeom>
          <a:noFill/>
        </p:spPr>
        <p:txBody>
          <a:bodyPr vert="horz" lIns="0" tIns="0" rIns="0" bIns="0" rtlCol="0" anchor="ctr" anchorCtr="0">
            <a:noAutofit/>
          </a:bodyPr>
          <a:lstStyle>
            <a:lvl1pPr algn="l" defTabSz="914400" rtl="0" eaLnBrk="1" latinLnBrk="0" hangingPunct="1">
              <a:lnSpc>
                <a:spcPct val="90000"/>
              </a:lnSpc>
              <a:spcBef>
                <a:spcPct val="0"/>
              </a:spcBef>
              <a:buNone/>
              <a:defRPr sz="2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CH" sz="6000" b="1" i="0" u="none" strike="noStrike" kern="1200" cap="none" spc="0" normalizeH="0" baseline="0" noProof="0" dirty="0">
                <a:ln>
                  <a:noFill/>
                </a:ln>
                <a:solidFill>
                  <a:srgbClr val="8BBC07"/>
                </a:solidFill>
                <a:effectLst/>
                <a:uLnTx/>
                <a:uFillTx/>
                <a:latin typeface="Arial"/>
                <a:ea typeface="+mj-ea"/>
                <a:cs typeface="+mj-cs"/>
              </a:rPr>
              <a:t>100</a:t>
            </a:r>
            <a:r>
              <a:rPr kumimoji="0" lang="de-CH" sz="3200" b="1" i="0" u="none" strike="noStrike" kern="1200" cap="none" spc="0" normalizeH="0" baseline="0" noProof="0" dirty="0">
                <a:ln>
                  <a:noFill/>
                </a:ln>
                <a:solidFill>
                  <a:srgbClr val="8BBC07"/>
                </a:solidFill>
                <a:effectLst/>
                <a:uLnTx/>
                <a:uFillTx/>
                <a:latin typeface="Arial"/>
                <a:ea typeface="+mj-ea"/>
                <a:cs typeface="+mj-cs"/>
              </a:rPr>
              <a:t>%</a:t>
            </a:r>
            <a:endParaRPr kumimoji="0" lang="de-CH" sz="1200" b="1" i="0" u="none" strike="noStrike" kern="1200" cap="none" spc="0" normalizeH="0" baseline="0" noProof="0" dirty="0">
              <a:ln>
                <a:noFill/>
              </a:ln>
              <a:solidFill>
                <a:srgbClr val="8BBC07"/>
              </a:solidFill>
              <a:effectLst/>
              <a:uLnTx/>
              <a:uFillTx/>
              <a:latin typeface="Arial"/>
              <a:ea typeface="+mj-ea"/>
              <a:cs typeface="+mj-cs"/>
            </a:endParaRPr>
          </a:p>
        </p:txBody>
      </p:sp>
      <p:sp>
        <p:nvSpPr>
          <p:cNvPr id="12" name="Freeform 72">
            <a:extLst>
              <a:ext uri="{FF2B5EF4-FFF2-40B4-BE49-F238E27FC236}">
                <a16:creationId xmlns:a16="http://schemas.microsoft.com/office/drawing/2014/main" id="{97AF76F0-90DD-4032-9850-13E9497B3919}"/>
              </a:ext>
            </a:extLst>
          </p:cNvPr>
          <p:cNvSpPr/>
          <p:nvPr/>
        </p:nvSpPr>
        <p:spPr>
          <a:xfrm>
            <a:off x="1887115" y="2047633"/>
            <a:ext cx="2330299" cy="2330299"/>
          </a:xfrm>
          <a:custGeom>
            <a:avLst/>
            <a:gdLst>
              <a:gd name="connsiteX0" fmla="*/ 884287 w 1765916"/>
              <a:gd name="connsiteY0" fmla="*/ 1768575 h 1765916"/>
              <a:gd name="connsiteX1" fmla="*/ 0 w 1765916"/>
              <a:gd name="connsiteY1" fmla="*/ 884287 h 1765916"/>
              <a:gd name="connsiteX2" fmla="*/ 884287 w 1765916"/>
              <a:gd name="connsiteY2" fmla="*/ 0 h 1765916"/>
              <a:gd name="connsiteX3" fmla="*/ 1768575 w 1765916"/>
              <a:gd name="connsiteY3" fmla="*/ 884287 h 1765916"/>
              <a:gd name="connsiteX4" fmla="*/ 884288 w 1765916"/>
              <a:gd name="connsiteY4" fmla="*/ 1768575 h 1765916"/>
              <a:gd name="connsiteX5" fmla="*/ 884287 w 1765916"/>
              <a:gd name="connsiteY5" fmla="*/ 75953 h 1765916"/>
              <a:gd name="connsiteX6" fmla="*/ 75953 w 1765916"/>
              <a:gd name="connsiteY6" fmla="*/ 884287 h 1765916"/>
              <a:gd name="connsiteX7" fmla="*/ 884287 w 1765916"/>
              <a:gd name="connsiteY7" fmla="*/ 1692622 h 1765916"/>
              <a:gd name="connsiteX8" fmla="*/ 1692622 w 1765916"/>
              <a:gd name="connsiteY8" fmla="*/ 884287 h 1765916"/>
              <a:gd name="connsiteX9" fmla="*/ 884288 w 1765916"/>
              <a:gd name="connsiteY9" fmla="*/ 75953 h 1765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5916" h="1765916">
                <a:moveTo>
                  <a:pt x="884287" y="1768575"/>
                </a:moveTo>
                <a:cubicBezTo>
                  <a:pt x="395909" y="1768575"/>
                  <a:pt x="0" y="1372666"/>
                  <a:pt x="0" y="884287"/>
                </a:cubicBezTo>
                <a:cubicBezTo>
                  <a:pt x="0" y="395909"/>
                  <a:pt x="395909" y="0"/>
                  <a:pt x="884287" y="0"/>
                </a:cubicBezTo>
                <a:cubicBezTo>
                  <a:pt x="1372666" y="0"/>
                  <a:pt x="1768575" y="395909"/>
                  <a:pt x="1768575" y="884287"/>
                </a:cubicBezTo>
                <a:cubicBezTo>
                  <a:pt x="1768052" y="1372449"/>
                  <a:pt x="1372449" y="1768052"/>
                  <a:pt x="884288" y="1768575"/>
                </a:cubicBezTo>
                <a:close/>
                <a:moveTo>
                  <a:pt x="884287" y="75953"/>
                </a:moveTo>
                <a:cubicBezTo>
                  <a:pt x="437857" y="75953"/>
                  <a:pt x="75953" y="437857"/>
                  <a:pt x="75953" y="884287"/>
                </a:cubicBezTo>
                <a:cubicBezTo>
                  <a:pt x="75953" y="1330718"/>
                  <a:pt x="437857" y="1692622"/>
                  <a:pt x="884287" y="1692622"/>
                </a:cubicBezTo>
                <a:cubicBezTo>
                  <a:pt x="1330718" y="1692622"/>
                  <a:pt x="1692622" y="1330718"/>
                  <a:pt x="1692622" y="884287"/>
                </a:cubicBezTo>
                <a:cubicBezTo>
                  <a:pt x="1692098" y="438074"/>
                  <a:pt x="1330501" y="76477"/>
                  <a:pt x="884288" y="75953"/>
                </a:cubicBezTo>
                <a:close/>
              </a:path>
            </a:pathLst>
          </a:custGeom>
          <a:solidFill>
            <a:srgbClr val="403F38"/>
          </a:solidFill>
          <a:ln w="9476"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 name="Freeform 32">
            <a:extLst>
              <a:ext uri="{FF2B5EF4-FFF2-40B4-BE49-F238E27FC236}">
                <a16:creationId xmlns:a16="http://schemas.microsoft.com/office/drawing/2014/main" id="{7F9FC3B3-C731-42E2-B4E5-F44931E88919}"/>
              </a:ext>
            </a:extLst>
          </p:cNvPr>
          <p:cNvSpPr/>
          <p:nvPr/>
        </p:nvSpPr>
        <p:spPr>
          <a:xfrm rot="16200000">
            <a:off x="1518209" y="1678727"/>
            <a:ext cx="3068112" cy="3068112"/>
          </a:xfrm>
          <a:custGeom>
            <a:avLst/>
            <a:gdLst>
              <a:gd name="connsiteX0" fmla="*/ 1140372 w 2270196"/>
              <a:gd name="connsiteY0" fmla="*/ 2280744 h 2270196"/>
              <a:gd name="connsiteX1" fmla="*/ 0 w 2270196"/>
              <a:gd name="connsiteY1" fmla="*/ 1140372 h 2270196"/>
              <a:gd name="connsiteX2" fmla="*/ 1140372 w 2270196"/>
              <a:gd name="connsiteY2" fmla="*/ 0 h 2270196"/>
              <a:gd name="connsiteX3" fmla="*/ 1172508 w 2270196"/>
              <a:gd name="connsiteY3" fmla="*/ 37804 h 2270196"/>
              <a:gd name="connsiteX4" fmla="*/ 1140372 w 2270196"/>
              <a:gd name="connsiteY4" fmla="*/ 69940 h 2270196"/>
              <a:gd name="connsiteX5" fmla="*/ 70483 w 2270196"/>
              <a:gd name="connsiteY5" fmla="*/ 1140456 h 2270196"/>
              <a:gd name="connsiteX6" fmla="*/ 1140998 w 2270196"/>
              <a:gd name="connsiteY6" fmla="*/ 2210345 h 2270196"/>
              <a:gd name="connsiteX7" fmla="*/ 2210887 w 2270196"/>
              <a:gd name="connsiteY7" fmla="*/ 1139830 h 2270196"/>
              <a:gd name="connsiteX8" fmla="*/ 1865918 w 2270196"/>
              <a:gd name="connsiteY8" fmla="*/ 353142 h 2270196"/>
              <a:gd name="connsiteX9" fmla="*/ 1863854 w 2270196"/>
              <a:gd name="connsiteY9" fmla="*/ 303839 h 2270196"/>
              <a:gd name="connsiteX10" fmla="*/ 1913156 w 2270196"/>
              <a:gd name="connsiteY10" fmla="*/ 301776 h 2270196"/>
              <a:gd name="connsiteX11" fmla="*/ 1978963 w 2270196"/>
              <a:gd name="connsiteY11" fmla="*/ 1913162 h 2270196"/>
              <a:gd name="connsiteX12" fmla="*/ 1140372 w 2270196"/>
              <a:gd name="connsiteY12" fmla="*/ 2280744 h 227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0196" h="2270196">
                <a:moveTo>
                  <a:pt x="1140372" y="2280744"/>
                </a:moveTo>
                <a:cubicBezTo>
                  <a:pt x="510562" y="2280744"/>
                  <a:pt x="0" y="1770182"/>
                  <a:pt x="0" y="1140372"/>
                </a:cubicBezTo>
                <a:cubicBezTo>
                  <a:pt x="0" y="510562"/>
                  <a:pt x="510562" y="0"/>
                  <a:pt x="1140372" y="0"/>
                </a:cubicBezTo>
                <a:cubicBezTo>
                  <a:pt x="1159686" y="1565"/>
                  <a:pt x="1174074" y="18491"/>
                  <a:pt x="1172508" y="37804"/>
                </a:cubicBezTo>
                <a:cubicBezTo>
                  <a:pt x="1171119" y="54944"/>
                  <a:pt x="1157512" y="68551"/>
                  <a:pt x="1140372" y="69940"/>
                </a:cubicBezTo>
                <a:cubicBezTo>
                  <a:pt x="549316" y="70113"/>
                  <a:pt x="70310" y="549399"/>
                  <a:pt x="70483" y="1140456"/>
                </a:cubicBezTo>
                <a:cubicBezTo>
                  <a:pt x="70655" y="1731512"/>
                  <a:pt x="549941" y="2210518"/>
                  <a:pt x="1140998" y="2210345"/>
                </a:cubicBezTo>
                <a:cubicBezTo>
                  <a:pt x="1732054" y="2210173"/>
                  <a:pt x="2211060" y="1730887"/>
                  <a:pt x="2210887" y="1139830"/>
                </a:cubicBezTo>
                <a:cubicBezTo>
                  <a:pt x="2210800" y="840933"/>
                  <a:pt x="2085719" y="555692"/>
                  <a:pt x="1865918" y="353142"/>
                </a:cubicBezTo>
                <a:cubicBezTo>
                  <a:pt x="1851733" y="340097"/>
                  <a:pt x="1850809" y="318024"/>
                  <a:pt x="1863854" y="303839"/>
                </a:cubicBezTo>
                <a:cubicBezTo>
                  <a:pt x="1876898" y="289655"/>
                  <a:pt x="1898972" y="288731"/>
                  <a:pt x="1913156" y="301776"/>
                </a:cubicBezTo>
                <a:cubicBezTo>
                  <a:pt x="2376300" y="728576"/>
                  <a:pt x="2405763" y="1450018"/>
                  <a:pt x="1978963" y="1913162"/>
                </a:cubicBezTo>
                <a:cubicBezTo>
                  <a:pt x="1763055" y="2147456"/>
                  <a:pt x="1458978" y="2280743"/>
                  <a:pt x="1140372" y="2280744"/>
                </a:cubicBezTo>
                <a:close/>
              </a:path>
            </a:pathLst>
          </a:custGeom>
          <a:solidFill>
            <a:srgbClr val="80BC00">
              <a:alpha val="10000"/>
            </a:srgbClr>
          </a:solidFill>
          <a:ln w="22898"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sp>
        <p:nvSpPr>
          <p:cNvPr id="17" name="Oval 16"/>
          <p:cNvSpPr/>
          <p:nvPr/>
        </p:nvSpPr>
        <p:spPr>
          <a:xfrm>
            <a:off x="1958510" y="2119028"/>
            <a:ext cx="2187509" cy="2187509"/>
          </a:xfrm>
          <a:prstGeom prst="ellipse">
            <a:avLst/>
          </a:prstGeom>
          <a:noFill/>
          <a:ln w="260350">
            <a:gradFill>
              <a:gsLst>
                <a:gs pos="8000">
                  <a:schemeClr val="accent1">
                    <a:lumMod val="75000"/>
                  </a:schemeClr>
                </a:gs>
                <a:gs pos="81000">
                  <a:schemeClr val="accent1"/>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 name="Star: 5 Points 2">
            <a:extLst>
              <a:ext uri="{FF2B5EF4-FFF2-40B4-BE49-F238E27FC236}">
                <a16:creationId xmlns:a16="http://schemas.microsoft.com/office/drawing/2014/main" id="{9DECBA7B-6AFD-45BF-A0E0-401FA94AFBE5}"/>
              </a:ext>
            </a:extLst>
          </p:cNvPr>
          <p:cNvSpPr/>
          <p:nvPr/>
        </p:nvSpPr>
        <p:spPr>
          <a:xfrm>
            <a:off x="7193300" y="1322702"/>
            <a:ext cx="525747" cy="534286"/>
          </a:xfrm>
          <a:prstGeom prst="star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Star: 5 Points 21">
            <a:extLst>
              <a:ext uri="{FF2B5EF4-FFF2-40B4-BE49-F238E27FC236}">
                <a16:creationId xmlns:a16="http://schemas.microsoft.com/office/drawing/2014/main" id="{64446DAD-2EE0-4350-9BBB-426E2D1F30FA}"/>
              </a:ext>
            </a:extLst>
          </p:cNvPr>
          <p:cNvSpPr/>
          <p:nvPr/>
        </p:nvSpPr>
        <p:spPr>
          <a:xfrm>
            <a:off x="8002669" y="1322702"/>
            <a:ext cx="525747" cy="534286"/>
          </a:xfrm>
          <a:prstGeom prst="star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Star: 5 Points 22">
            <a:extLst>
              <a:ext uri="{FF2B5EF4-FFF2-40B4-BE49-F238E27FC236}">
                <a16:creationId xmlns:a16="http://schemas.microsoft.com/office/drawing/2014/main" id="{F082AE4A-79BB-4DA2-B424-F0AB4AF92143}"/>
              </a:ext>
            </a:extLst>
          </p:cNvPr>
          <p:cNvSpPr/>
          <p:nvPr/>
        </p:nvSpPr>
        <p:spPr>
          <a:xfrm>
            <a:off x="8812038" y="1322702"/>
            <a:ext cx="525747" cy="534286"/>
          </a:xfrm>
          <a:prstGeom prst="star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Star: 5 Points 23">
            <a:extLst>
              <a:ext uri="{FF2B5EF4-FFF2-40B4-BE49-F238E27FC236}">
                <a16:creationId xmlns:a16="http://schemas.microsoft.com/office/drawing/2014/main" id="{98B39C61-A5F4-48E4-9607-7C94A49A7B0A}"/>
              </a:ext>
            </a:extLst>
          </p:cNvPr>
          <p:cNvSpPr/>
          <p:nvPr/>
        </p:nvSpPr>
        <p:spPr>
          <a:xfrm>
            <a:off x="9621406" y="1322702"/>
            <a:ext cx="525747" cy="534286"/>
          </a:xfrm>
          <a:prstGeom prst="star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Star: 5 Points 24">
            <a:extLst>
              <a:ext uri="{FF2B5EF4-FFF2-40B4-BE49-F238E27FC236}">
                <a16:creationId xmlns:a16="http://schemas.microsoft.com/office/drawing/2014/main" id="{AEFFC167-AA9C-4E5B-8D6C-CD0A9D33C21C}"/>
              </a:ext>
            </a:extLst>
          </p:cNvPr>
          <p:cNvSpPr/>
          <p:nvPr/>
        </p:nvSpPr>
        <p:spPr>
          <a:xfrm>
            <a:off x="10430774" y="1322702"/>
            <a:ext cx="525747" cy="534286"/>
          </a:xfrm>
          <a:prstGeom prst="star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F068A105-40C5-190D-8F8E-758A436F2460}"/>
              </a:ext>
            </a:extLst>
          </p:cNvPr>
          <p:cNvGrpSpPr/>
          <p:nvPr/>
        </p:nvGrpSpPr>
        <p:grpSpPr>
          <a:xfrm>
            <a:off x="6141910" y="1985355"/>
            <a:ext cx="5785555" cy="4579518"/>
            <a:chOff x="6141910" y="1985355"/>
            <a:chExt cx="5785555" cy="4579518"/>
          </a:xfrm>
        </p:grpSpPr>
        <p:pic>
          <p:nvPicPr>
            <p:cNvPr id="5" name="Picture 4">
              <a:extLst>
                <a:ext uri="{FF2B5EF4-FFF2-40B4-BE49-F238E27FC236}">
                  <a16:creationId xmlns:a16="http://schemas.microsoft.com/office/drawing/2014/main" id="{624C5D05-16EF-EE71-AAEE-1536C819F519}"/>
                </a:ext>
              </a:extLst>
            </p:cNvPr>
            <p:cNvPicPr>
              <a:picLocks noChangeAspect="1"/>
            </p:cNvPicPr>
            <p:nvPr/>
          </p:nvPicPr>
          <p:blipFill>
            <a:blip r:embed="rId3">
              <a:extLst>
                <a:ext uri="{96DAC541-7B7A-43D3-8B79-37D633B846F1}">
                  <asvg:svgBlip xmlns:asvg="http://schemas.microsoft.com/office/drawing/2016/SVG/main" r:embed="rId4"/>
                </a:ext>
              </a:extLst>
            </a:blip>
            <a:srcRect l="1080" r="1080"/>
            <a:stretch/>
          </p:blipFill>
          <p:spPr>
            <a:xfrm>
              <a:off x="6141910" y="1985355"/>
              <a:ext cx="5785555" cy="4579518"/>
            </a:xfrm>
            <a:prstGeom prst="rect">
              <a:avLst/>
            </a:prstGeom>
          </p:spPr>
        </p:pic>
        <p:sp>
          <p:nvSpPr>
            <p:cNvPr id="4" name="Rectangle 3">
              <a:extLst>
                <a:ext uri="{FF2B5EF4-FFF2-40B4-BE49-F238E27FC236}">
                  <a16:creationId xmlns:a16="http://schemas.microsoft.com/office/drawing/2014/main" id="{FE5621E3-D146-AD7C-EFBB-500083CA60F5}"/>
                </a:ext>
              </a:extLst>
            </p:cNvPr>
            <p:cNvSpPr/>
            <p:nvPr/>
          </p:nvSpPr>
          <p:spPr>
            <a:xfrm>
              <a:off x="7019925" y="3219450"/>
              <a:ext cx="352425" cy="209550"/>
            </a:xfrm>
            <a:prstGeom prst="rect">
              <a:avLst/>
            </a:prstGeom>
            <a:solidFill>
              <a:srgbClr val="D0D1C3"/>
            </a:solidFill>
            <a:ln>
              <a:solidFill>
                <a:srgbClr val="D0D1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3562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10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outVertical)">
                                      <p:cBhvr>
                                        <p:cTn id="20" dur="500"/>
                                        <p:tgtEl>
                                          <p:spTgt spid="8"/>
                                        </p:tgtEl>
                                      </p:cBhvr>
                                    </p:animEffect>
                                  </p:childTnLst>
                                </p:cTn>
                              </p:par>
                            </p:childTnLst>
                          </p:cTn>
                        </p:par>
                        <p:par>
                          <p:cTn id="21" fill="hold">
                            <p:stCondLst>
                              <p:cond delay="2000"/>
                            </p:stCondLst>
                            <p:childTnLst>
                              <p:par>
                                <p:cTn id="22" presetID="53" presetClass="entr" presetSubtype="16" fill="hold" grpId="0" nodeType="afterEffect">
                                  <p:stCondLst>
                                    <p:cond delay="500"/>
                                  </p:stCondLst>
                                  <p:childTnLst>
                                    <p:set>
                                      <p:cBhvr>
                                        <p:cTn id="23" dur="1" fill="hold">
                                          <p:stCondLst>
                                            <p:cond delay="0"/>
                                          </p:stCondLst>
                                        </p:cTn>
                                        <p:tgtEl>
                                          <p:spTgt spid="3"/>
                                        </p:tgtEl>
                                        <p:attrNameLst>
                                          <p:attrName>style.visibility</p:attrName>
                                        </p:attrNameLst>
                                      </p:cBhvr>
                                      <p:to>
                                        <p:strVal val="visible"/>
                                      </p:to>
                                    </p:set>
                                    <p:anim calcmode="lin" valueType="num">
                                      <p:cBhvr>
                                        <p:cTn id="24" dur="250" fill="hold"/>
                                        <p:tgtEl>
                                          <p:spTgt spid="3"/>
                                        </p:tgtEl>
                                        <p:attrNameLst>
                                          <p:attrName>ppt_w</p:attrName>
                                        </p:attrNameLst>
                                      </p:cBhvr>
                                      <p:tavLst>
                                        <p:tav tm="0">
                                          <p:val>
                                            <p:fltVal val="0"/>
                                          </p:val>
                                        </p:tav>
                                        <p:tav tm="100000">
                                          <p:val>
                                            <p:strVal val="#ppt_w"/>
                                          </p:val>
                                        </p:tav>
                                      </p:tavLst>
                                    </p:anim>
                                    <p:anim calcmode="lin" valueType="num">
                                      <p:cBhvr>
                                        <p:cTn id="25" dur="250" fill="hold"/>
                                        <p:tgtEl>
                                          <p:spTgt spid="3"/>
                                        </p:tgtEl>
                                        <p:attrNameLst>
                                          <p:attrName>ppt_h</p:attrName>
                                        </p:attrNameLst>
                                      </p:cBhvr>
                                      <p:tavLst>
                                        <p:tav tm="0">
                                          <p:val>
                                            <p:fltVal val="0"/>
                                          </p:val>
                                        </p:tav>
                                        <p:tav tm="100000">
                                          <p:val>
                                            <p:strVal val="#ppt_h"/>
                                          </p:val>
                                        </p:tav>
                                      </p:tavLst>
                                    </p:anim>
                                    <p:animEffect transition="in" filter="fade">
                                      <p:cBhvr>
                                        <p:cTn id="26" dur="250"/>
                                        <p:tgtEl>
                                          <p:spTgt spid="3"/>
                                        </p:tgtEl>
                                      </p:cBhvr>
                                    </p:animEffect>
                                  </p:childTnLst>
                                </p:cTn>
                              </p:par>
                            </p:childTnLst>
                          </p:cTn>
                        </p:par>
                        <p:par>
                          <p:cTn id="27" fill="hold">
                            <p:stCondLst>
                              <p:cond delay="2750"/>
                            </p:stCondLst>
                            <p:childTnLst>
                              <p:par>
                                <p:cTn id="28" presetID="53" presetClass="entr" presetSubtype="16"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250" fill="hold"/>
                                        <p:tgtEl>
                                          <p:spTgt spid="22"/>
                                        </p:tgtEl>
                                        <p:attrNameLst>
                                          <p:attrName>ppt_w</p:attrName>
                                        </p:attrNameLst>
                                      </p:cBhvr>
                                      <p:tavLst>
                                        <p:tav tm="0">
                                          <p:val>
                                            <p:fltVal val="0"/>
                                          </p:val>
                                        </p:tav>
                                        <p:tav tm="100000">
                                          <p:val>
                                            <p:strVal val="#ppt_w"/>
                                          </p:val>
                                        </p:tav>
                                      </p:tavLst>
                                    </p:anim>
                                    <p:anim calcmode="lin" valueType="num">
                                      <p:cBhvr>
                                        <p:cTn id="31" dur="250" fill="hold"/>
                                        <p:tgtEl>
                                          <p:spTgt spid="22"/>
                                        </p:tgtEl>
                                        <p:attrNameLst>
                                          <p:attrName>ppt_h</p:attrName>
                                        </p:attrNameLst>
                                      </p:cBhvr>
                                      <p:tavLst>
                                        <p:tav tm="0">
                                          <p:val>
                                            <p:fltVal val="0"/>
                                          </p:val>
                                        </p:tav>
                                        <p:tav tm="100000">
                                          <p:val>
                                            <p:strVal val="#ppt_h"/>
                                          </p:val>
                                        </p:tav>
                                      </p:tavLst>
                                    </p:anim>
                                    <p:animEffect transition="in" filter="fade">
                                      <p:cBhvr>
                                        <p:cTn id="32" dur="250"/>
                                        <p:tgtEl>
                                          <p:spTgt spid="22"/>
                                        </p:tgtEl>
                                      </p:cBhvr>
                                    </p:animEffect>
                                  </p:childTnLst>
                                </p:cTn>
                              </p:par>
                            </p:childTnLst>
                          </p:cTn>
                        </p:par>
                        <p:par>
                          <p:cTn id="33" fill="hold">
                            <p:stCondLst>
                              <p:cond delay="3000"/>
                            </p:stCondLst>
                            <p:childTnLst>
                              <p:par>
                                <p:cTn id="34" presetID="53" presetClass="entr" presetSubtype="16" fill="hold" grpId="0" nodeType="after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250" fill="hold"/>
                                        <p:tgtEl>
                                          <p:spTgt spid="23"/>
                                        </p:tgtEl>
                                        <p:attrNameLst>
                                          <p:attrName>ppt_w</p:attrName>
                                        </p:attrNameLst>
                                      </p:cBhvr>
                                      <p:tavLst>
                                        <p:tav tm="0">
                                          <p:val>
                                            <p:fltVal val="0"/>
                                          </p:val>
                                        </p:tav>
                                        <p:tav tm="100000">
                                          <p:val>
                                            <p:strVal val="#ppt_w"/>
                                          </p:val>
                                        </p:tav>
                                      </p:tavLst>
                                    </p:anim>
                                    <p:anim calcmode="lin" valueType="num">
                                      <p:cBhvr>
                                        <p:cTn id="37" dur="250" fill="hold"/>
                                        <p:tgtEl>
                                          <p:spTgt spid="23"/>
                                        </p:tgtEl>
                                        <p:attrNameLst>
                                          <p:attrName>ppt_h</p:attrName>
                                        </p:attrNameLst>
                                      </p:cBhvr>
                                      <p:tavLst>
                                        <p:tav tm="0">
                                          <p:val>
                                            <p:fltVal val="0"/>
                                          </p:val>
                                        </p:tav>
                                        <p:tav tm="100000">
                                          <p:val>
                                            <p:strVal val="#ppt_h"/>
                                          </p:val>
                                        </p:tav>
                                      </p:tavLst>
                                    </p:anim>
                                    <p:animEffect transition="in" filter="fade">
                                      <p:cBhvr>
                                        <p:cTn id="38" dur="250"/>
                                        <p:tgtEl>
                                          <p:spTgt spid="23"/>
                                        </p:tgtEl>
                                      </p:cBhvr>
                                    </p:animEffect>
                                  </p:childTnLst>
                                </p:cTn>
                              </p:par>
                            </p:childTnLst>
                          </p:cTn>
                        </p:par>
                        <p:par>
                          <p:cTn id="39" fill="hold">
                            <p:stCondLst>
                              <p:cond delay="3250"/>
                            </p:stCondLst>
                            <p:childTnLst>
                              <p:par>
                                <p:cTn id="40" presetID="53" presetClass="entr" presetSubtype="16"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250" fill="hold"/>
                                        <p:tgtEl>
                                          <p:spTgt spid="24"/>
                                        </p:tgtEl>
                                        <p:attrNameLst>
                                          <p:attrName>ppt_w</p:attrName>
                                        </p:attrNameLst>
                                      </p:cBhvr>
                                      <p:tavLst>
                                        <p:tav tm="0">
                                          <p:val>
                                            <p:fltVal val="0"/>
                                          </p:val>
                                        </p:tav>
                                        <p:tav tm="100000">
                                          <p:val>
                                            <p:strVal val="#ppt_w"/>
                                          </p:val>
                                        </p:tav>
                                      </p:tavLst>
                                    </p:anim>
                                    <p:anim calcmode="lin" valueType="num">
                                      <p:cBhvr>
                                        <p:cTn id="43" dur="250" fill="hold"/>
                                        <p:tgtEl>
                                          <p:spTgt spid="24"/>
                                        </p:tgtEl>
                                        <p:attrNameLst>
                                          <p:attrName>ppt_h</p:attrName>
                                        </p:attrNameLst>
                                      </p:cBhvr>
                                      <p:tavLst>
                                        <p:tav tm="0">
                                          <p:val>
                                            <p:fltVal val="0"/>
                                          </p:val>
                                        </p:tav>
                                        <p:tav tm="100000">
                                          <p:val>
                                            <p:strVal val="#ppt_h"/>
                                          </p:val>
                                        </p:tav>
                                      </p:tavLst>
                                    </p:anim>
                                    <p:animEffect transition="in" filter="fade">
                                      <p:cBhvr>
                                        <p:cTn id="44" dur="250"/>
                                        <p:tgtEl>
                                          <p:spTgt spid="24"/>
                                        </p:tgtEl>
                                      </p:cBhvr>
                                    </p:animEffect>
                                  </p:childTnLst>
                                </p:cTn>
                              </p:par>
                            </p:childTnLst>
                          </p:cTn>
                        </p:par>
                        <p:par>
                          <p:cTn id="45" fill="hold">
                            <p:stCondLst>
                              <p:cond delay="3500"/>
                            </p:stCondLst>
                            <p:childTnLst>
                              <p:par>
                                <p:cTn id="46" presetID="53" presetClass="entr" presetSubtype="16" fill="hold" grpId="0" nodeType="after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p:cTn id="48" dur="250" fill="hold"/>
                                        <p:tgtEl>
                                          <p:spTgt spid="25"/>
                                        </p:tgtEl>
                                        <p:attrNameLst>
                                          <p:attrName>ppt_w</p:attrName>
                                        </p:attrNameLst>
                                      </p:cBhvr>
                                      <p:tavLst>
                                        <p:tav tm="0">
                                          <p:val>
                                            <p:fltVal val="0"/>
                                          </p:val>
                                        </p:tav>
                                        <p:tav tm="100000">
                                          <p:val>
                                            <p:strVal val="#ppt_w"/>
                                          </p:val>
                                        </p:tav>
                                      </p:tavLst>
                                    </p:anim>
                                    <p:anim calcmode="lin" valueType="num">
                                      <p:cBhvr>
                                        <p:cTn id="49" dur="250" fill="hold"/>
                                        <p:tgtEl>
                                          <p:spTgt spid="25"/>
                                        </p:tgtEl>
                                        <p:attrNameLst>
                                          <p:attrName>ppt_h</p:attrName>
                                        </p:attrNameLst>
                                      </p:cBhvr>
                                      <p:tavLst>
                                        <p:tav tm="0">
                                          <p:val>
                                            <p:fltVal val="0"/>
                                          </p:val>
                                        </p:tav>
                                        <p:tav tm="100000">
                                          <p:val>
                                            <p:strVal val="#ppt_h"/>
                                          </p:val>
                                        </p:tav>
                                      </p:tavLst>
                                    </p:anim>
                                    <p:animEffect transition="in" filter="fade">
                                      <p:cBhvr>
                                        <p:cTn id="50" dur="2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7" grpId="0" animBg="1"/>
      <p:bldP spid="3" grpId="0" animBg="1"/>
      <p:bldP spid="22" grpId="0" animBg="1"/>
      <p:bldP spid="23" grpId="0" animBg="1"/>
      <p:bldP spid="24" grpId="0" animBg="1"/>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11EAEC-5D59-DBCD-76BA-649D29A07311}"/>
              </a:ext>
            </a:extLst>
          </p:cNvPr>
          <p:cNvSpPr>
            <a:spLocks noGrp="1"/>
          </p:cNvSpPr>
          <p:nvPr>
            <p:ph type="body" sz="quarter" idx="14"/>
          </p:nvPr>
        </p:nvSpPr>
        <p:spPr>
          <a:xfrm>
            <a:off x="409426" y="2379700"/>
            <a:ext cx="2784644" cy="3222609"/>
          </a:xfrm>
        </p:spPr>
        <p:txBody>
          <a:bodyPr/>
          <a:lstStyle/>
          <a:p>
            <a:pPr>
              <a:lnSpc>
                <a:spcPct val="100000"/>
              </a:lnSpc>
            </a:pPr>
            <a:endParaRPr lang="en-US" sz="2000"/>
          </a:p>
        </p:txBody>
      </p:sp>
      <p:sp>
        <p:nvSpPr>
          <p:cNvPr id="3" name="Title 2">
            <a:extLst>
              <a:ext uri="{FF2B5EF4-FFF2-40B4-BE49-F238E27FC236}">
                <a16:creationId xmlns:a16="http://schemas.microsoft.com/office/drawing/2014/main" id="{F93A4038-BAFC-0E29-ED00-8C9A21BA60F8}"/>
              </a:ext>
            </a:extLst>
          </p:cNvPr>
          <p:cNvSpPr>
            <a:spLocks noGrp="1"/>
          </p:cNvSpPr>
          <p:nvPr>
            <p:ph type="title"/>
          </p:nvPr>
        </p:nvSpPr>
        <p:spPr>
          <a:xfrm>
            <a:off x="416087" y="1696383"/>
            <a:ext cx="5764847" cy="630368"/>
          </a:xfrm>
        </p:spPr>
        <p:txBody>
          <a:bodyPr/>
          <a:lstStyle/>
          <a:p>
            <a:r>
              <a:rPr lang="en-US" sz="3200"/>
              <a:t>Key takeaways:</a:t>
            </a:r>
          </a:p>
        </p:txBody>
      </p:sp>
      <p:sp>
        <p:nvSpPr>
          <p:cNvPr id="5" name="Text Placeholder 4">
            <a:extLst>
              <a:ext uri="{FF2B5EF4-FFF2-40B4-BE49-F238E27FC236}">
                <a16:creationId xmlns:a16="http://schemas.microsoft.com/office/drawing/2014/main" id="{FC40E086-AF3F-6AED-1617-A76B00EEE9C3}"/>
              </a:ext>
            </a:extLst>
          </p:cNvPr>
          <p:cNvSpPr>
            <a:spLocks noGrp="1"/>
          </p:cNvSpPr>
          <p:nvPr>
            <p:ph type="body" sz="quarter" idx="15"/>
          </p:nvPr>
        </p:nvSpPr>
        <p:spPr>
          <a:xfrm>
            <a:off x="589510" y="2379700"/>
            <a:ext cx="2607316" cy="3222609"/>
          </a:xfrm>
        </p:spPr>
        <p:txBody>
          <a:bodyPr/>
          <a:lstStyle/>
          <a:p>
            <a:pPr>
              <a:lnSpc>
                <a:spcPct val="100000"/>
              </a:lnSpc>
            </a:pPr>
            <a:r>
              <a:rPr lang="en-US" sz="2400" dirty="0"/>
              <a:t>Your ears and your brain are equal partners</a:t>
            </a:r>
          </a:p>
        </p:txBody>
      </p:sp>
      <p:sp>
        <p:nvSpPr>
          <p:cNvPr id="6" name="Text Placeholder 5">
            <a:extLst>
              <a:ext uri="{FF2B5EF4-FFF2-40B4-BE49-F238E27FC236}">
                <a16:creationId xmlns:a16="http://schemas.microsoft.com/office/drawing/2014/main" id="{58179F8E-C850-6816-6F24-8500AA041F28}"/>
              </a:ext>
            </a:extLst>
          </p:cNvPr>
          <p:cNvSpPr>
            <a:spLocks noGrp="1"/>
          </p:cNvSpPr>
          <p:nvPr>
            <p:ph type="body" sz="quarter" idx="16"/>
          </p:nvPr>
        </p:nvSpPr>
        <p:spPr>
          <a:xfrm>
            <a:off x="3249226" y="2379700"/>
            <a:ext cx="2784644" cy="3222609"/>
          </a:xfrm>
        </p:spPr>
        <p:txBody>
          <a:bodyPr/>
          <a:lstStyle/>
          <a:p>
            <a:pPr>
              <a:lnSpc>
                <a:spcPct val="100000"/>
              </a:lnSpc>
            </a:pPr>
            <a:endParaRPr lang="en-US" sz="2000"/>
          </a:p>
        </p:txBody>
      </p:sp>
      <p:sp>
        <p:nvSpPr>
          <p:cNvPr id="7" name="Text Placeholder 6">
            <a:extLst>
              <a:ext uri="{FF2B5EF4-FFF2-40B4-BE49-F238E27FC236}">
                <a16:creationId xmlns:a16="http://schemas.microsoft.com/office/drawing/2014/main" id="{7DC8A32E-2B36-49A6-7783-006CD3766701}"/>
              </a:ext>
            </a:extLst>
          </p:cNvPr>
          <p:cNvSpPr>
            <a:spLocks noGrp="1"/>
          </p:cNvSpPr>
          <p:nvPr>
            <p:ph type="body" sz="quarter" idx="17"/>
          </p:nvPr>
        </p:nvSpPr>
        <p:spPr>
          <a:xfrm>
            <a:off x="3441184" y="2379700"/>
            <a:ext cx="2607316" cy="3222609"/>
          </a:xfrm>
        </p:spPr>
        <p:txBody>
          <a:bodyPr/>
          <a:lstStyle/>
          <a:p>
            <a:pPr>
              <a:lnSpc>
                <a:spcPct val="100000"/>
              </a:lnSpc>
            </a:pPr>
            <a:r>
              <a:rPr lang="en-US" sz="2400"/>
              <a:t>Hearing health is linked to brain health</a:t>
            </a:r>
          </a:p>
        </p:txBody>
      </p:sp>
      <p:sp>
        <p:nvSpPr>
          <p:cNvPr id="8" name="Text Placeholder 7">
            <a:extLst>
              <a:ext uri="{FF2B5EF4-FFF2-40B4-BE49-F238E27FC236}">
                <a16:creationId xmlns:a16="http://schemas.microsoft.com/office/drawing/2014/main" id="{2F497611-65FC-92DA-7415-EDB45D13006B}"/>
              </a:ext>
            </a:extLst>
          </p:cNvPr>
          <p:cNvSpPr>
            <a:spLocks noGrp="1"/>
          </p:cNvSpPr>
          <p:nvPr>
            <p:ph type="body" sz="quarter" idx="18"/>
          </p:nvPr>
        </p:nvSpPr>
        <p:spPr>
          <a:xfrm>
            <a:off x="6101654" y="2379700"/>
            <a:ext cx="2784644" cy="3222609"/>
          </a:xfrm>
        </p:spPr>
        <p:txBody>
          <a:bodyPr/>
          <a:lstStyle/>
          <a:p>
            <a:pPr>
              <a:lnSpc>
                <a:spcPct val="100000"/>
              </a:lnSpc>
            </a:pPr>
            <a:endParaRPr lang="en-US" sz="2000"/>
          </a:p>
        </p:txBody>
      </p:sp>
      <p:sp>
        <p:nvSpPr>
          <p:cNvPr id="9" name="Text Placeholder 8">
            <a:extLst>
              <a:ext uri="{FF2B5EF4-FFF2-40B4-BE49-F238E27FC236}">
                <a16:creationId xmlns:a16="http://schemas.microsoft.com/office/drawing/2014/main" id="{57EB2D4F-B033-3DE2-2E3B-D9A757D24A6D}"/>
              </a:ext>
            </a:extLst>
          </p:cNvPr>
          <p:cNvSpPr>
            <a:spLocks noGrp="1"/>
          </p:cNvSpPr>
          <p:nvPr>
            <p:ph type="body" sz="quarter" idx="19"/>
          </p:nvPr>
        </p:nvSpPr>
        <p:spPr>
          <a:xfrm>
            <a:off x="6293612" y="2379700"/>
            <a:ext cx="2607316" cy="3222609"/>
          </a:xfrm>
        </p:spPr>
        <p:txBody>
          <a:bodyPr/>
          <a:lstStyle/>
          <a:p>
            <a:pPr>
              <a:lnSpc>
                <a:spcPct val="100000"/>
              </a:lnSpc>
            </a:pPr>
            <a:r>
              <a:rPr lang="en-US" sz="2400" dirty="0"/>
              <a:t>Hearing instruments helps in a variety of situations</a:t>
            </a:r>
          </a:p>
        </p:txBody>
      </p:sp>
      <p:sp>
        <p:nvSpPr>
          <p:cNvPr id="10" name="Text Placeholder 9">
            <a:extLst>
              <a:ext uri="{FF2B5EF4-FFF2-40B4-BE49-F238E27FC236}">
                <a16:creationId xmlns:a16="http://schemas.microsoft.com/office/drawing/2014/main" id="{F9638C6D-8F20-8E4F-8D4A-6765CED1F5AF}"/>
              </a:ext>
            </a:extLst>
          </p:cNvPr>
          <p:cNvSpPr>
            <a:spLocks noGrp="1"/>
          </p:cNvSpPr>
          <p:nvPr>
            <p:ph type="body" sz="quarter" idx="20"/>
          </p:nvPr>
        </p:nvSpPr>
        <p:spPr>
          <a:xfrm>
            <a:off x="8969979" y="2379700"/>
            <a:ext cx="2784644" cy="3222609"/>
          </a:xfrm>
        </p:spPr>
        <p:txBody>
          <a:bodyPr/>
          <a:lstStyle/>
          <a:p>
            <a:pPr>
              <a:lnSpc>
                <a:spcPct val="100000"/>
              </a:lnSpc>
            </a:pPr>
            <a:endParaRPr lang="en-US" sz="2000"/>
          </a:p>
        </p:txBody>
      </p:sp>
      <p:sp>
        <p:nvSpPr>
          <p:cNvPr id="11" name="Text Placeholder 10">
            <a:extLst>
              <a:ext uri="{FF2B5EF4-FFF2-40B4-BE49-F238E27FC236}">
                <a16:creationId xmlns:a16="http://schemas.microsoft.com/office/drawing/2014/main" id="{46CBB561-D1BA-C25B-4C10-7103E2FEF21A}"/>
              </a:ext>
            </a:extLst>
          </p:cNvPr>
          <p:cNvSpPr>
            <a:spLocks noGrp="1"/>
          </p:cNvSpPr>
          <p:nvPr>
            <p:ph type="body" sz="quarter" idx="21"/>
          </p:nvPr>
        </p:nvSpPr>
        <p:spPr>
          <a:xfrm>
            <a:off x="9161935" y="2379700"/>
            <a:ext cx="2607316" cy="3222609"/>
          </a:xfrm>
        </p:spPr>
        <p:txBody>
          <a:bodyPr/>
          <a:lstStyle/>
          <a:p>
            <a:pPr>
              <a:lnSpc>
                <a:spcPct val="100000"/>
              </a:lnSpc>
            </a:pPr>
            <a:r>
              <a:rPr lang="en-US" sz="2400" dirty="0"/>
              <a:t>Roger technology provides additional help in noise and over distance</a:t>
            </a:r>
          </a:p>
        </p:txBody>
      </p:sp>
      <p:sp>
        <p:nvSpPr>
          <p:cNvPr id="16" name="TextBox 15">
            <a:extLst>
              <a:ext uri="{FF2B5EF4-FFF2-40B4-BE49-F238E27FC236}">
                <a16:creationId xmlns:a16="http://schemas.microsoft.com/office/drawing/2014/main" id="{6364BE4D-896A-86A2-DF42-60DE842D61E3}"/>
              </a:ext>
            </a:extLst>
          </p:cNvPr>
          <p:cNvSpPr txBox="1"/>
          <p:nvPr/>
        </p:nvSpPr>
        <p:spPr>
          <a:xfrm>
            <a:off x="416087" y="5898665"/>
            <a:ext cx="11359825" cy="430887"/>
          </a:xfrm>
          <a:prstGeom prst="rect">
            <a:avLst/>
          </a:prstGeom>
          <a:noFill/>
        </p:spPr>
        <p:txBody>
          <a:bodyPr wrap="square" lIns="0" tIns="0" rIns="0" bIns="0" rtlCol="0">
            <a:spAutoFit/>
          </a:bodyPr>
          <a:lstStyle/>
          <a:p>
            <a:pPr algn="l"/>
            <a:r>
              <a:rPr lang="en-US" sz="2800"/>
              <a:t>What difference would hearing better make in </a:t>
            </a:r>
            <a:r>
              <a:rPr lang="en-US" sz="2800" b="1"/>
              <a:t>your</a:t>
            </a:r>
            <a:r>
              <a:rPr lang="en-US" sz="2800"/>
              <a:t> life?</a:t>
            </a:r>
          </a:p>
        </p:txBody>
      </p:sp>
    </p:spTree>
    <p:extLst>
      <p:ext uri="{BB962C8B-B14F-4D97-AF65-F5344CB8AC3E}">
        <p14:creationId xmlns:p14="http://schemas.microsoft.com/office/powerpoint/2010/main" val="917373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CF35C-ADEF-4C84-68B2-197B3A7304C4}"/>
              </a:ext>
            </a:extLst>
          </p:cNvPr>
          <p:cNvSpPr>
            <a:spLocks noGrp="1"/>
          </p:cNvSpPr>
          <p:nvPr>
            <p:ph type="ctrTitle"/>
          </p:nvPr>
        </p:nvSpPr>
        <p:spPr/>
        <p:txBody>
          <a:bodyPr anchor="ctr"/>
          <a:lstStyle/>
          <a:p>
            <a:pPr algn="ctr"/>
            <a:r>
              <a:rPr lang="en-US" sz="4000" b="1" dirty="0"/>
              <a:t>Listen</a:t>
            </a:r>
            <a:r>
              <a:rPr lang="en-US" sz="4000" dirty="0"/>
              <a:t> to Roger &amp; </a:t>
            </a:r>
            <a:r>
              <a:rPr lang="en-US" sz="4000" b="1" dirty="0"/>
              <a:t>schedule</a:t>
            </a:r>
            <a:r>
              <a:rPr lang="en-US" sz="4000" dirty="0"/>
              <a:t> your solution consultation today</a:t>
            </a:r>
            <a:br>
              <a:rPr lang="en-US" sz="4000" dirty="0"/>
            </a:br>
            <a:br>
              <a:rPr lang="en-US" sz="4000" dirty="0"/>
            </a:br>
            <a:r>
              <a:rPr lang="en-US" sz="4000" b="1" dirty="0"/>
              <a:t>Thank you</a:t>
            </a:r>
          </a:p>
        </p:txBody>
      </p:sp>
    </p:spTree>
    <p:extLst>
      <p:ext uri="{BB962C8B-B14F-4D97-AF65-F5344CB8AC3E}">
        <p14:creationId xmlns:p14="http://schemas.microsoft.com/office/powerpoint/2010/main" val="3785431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183AB-3059-4336-A935-3A93571252E0}"/>
              </a:ext>
            </a:extLst>
          </p:cNvPr>
          <p:cNvSpPr>
            <a:spLocks noGrp="1"/>
          </p:cNvSpPr>
          <p:nvPr>
            <p:ph type="title"/>
          </p:nvPr>
        </p:nvSpPr>
        <p:spPr/>
        <p:txBody>
          <a:bodyPr/>
          <a:lstStyle/>
          <a:p>
            <a:r>
              <a:rPr lang="en-US" sz="3200" dirty="0"/>
              <a:t>Welcome</a:t>
            </a:r>
          </a:p>
        </p:txBody>
      </p:sp>
      <p:sp>
        <p:nvSpPr>
          <p:cNvPr id="3" name="Content Placeholder 2">
            <a:extLst>
              <a:ext uri="{FF2B5EF4-FFF2-40B4-BE49-F238E27FC236}">
                <a16:creationId xmlns:a16="http://schemas.microsoft.com/office/drawing/2014/main" id="{F21EDF74-DB5D-4305-B503-155CA6308208}"/>
              </a:ext>
            </a:extLst>
          </p:cNvPr>
          <p:cNvSpPr>
            <a:spLocks noGrp="1"/>
          </p:cNvSpPr>
          <p:nvPr>
            <p:ph idx="13"/>
          </p:nvPr>
        </p:nvSpPr>
        <p:spPr>
          <a:xfrm>
            <a:off x="533395" y="1924936"/>
            <a:ext cx="5418137" cy="4285364"/>
          </a:xfrm>
        </p:spPr>
        <p:txBody>
          <a:bodyPr/>
          <a:lstStyle/>
          <a:p>
            <a:pPr>
              <a:lnSpc>
                <a:spcPts val="2500"/>
              </a:lnSpc>
              <a:spcAft>
                <a:spcPts val="600"/>
              </a:spcAft>
              <a:buSzPct val="60000"/>
            </a:pPr>
            <a:r>
              <a:rPr lang="en-US" sz="2400"/>
              <a:t>Introduce yourself to your audience</a:t>
            </a:r>
          </a:p>
          <a:p>
            <a:pPr>
              <a:lnSpc>
                <a:spcPts val="2500"/>
              </a:lnSpc>
              <a:spcAft>
                <a:spcPts val="600"/>
              </a:spcAft>
              <a:buSzPct val="60000"/>
            </a:pPr>
            <a:r>
              <a:rPr lang="en-US" sz="2400"/>
              <a:t>Include a short bio</a:t>
            </a:r>
          </a:p>
          <a:p>
            <a:pPr>
              <a:lnSpc>
                <a:spcPts val="2500"/>
              </a:lnSpc>
              <a:spcAft>
                <a:spcPts val="600"/>
              </a:spcAft>
              <a:buSzPct val="60000"/>
            </a:pPr>
            <a:r>
              <a:rPr lang="en-US" sz="2400"/>
              <a:t>Education</a:t>
            </a:r>
          </a:p>
          <a:p>
            <a:pPr>
              <a:lnSpc>
                <a:spcPts val="2500"/>
              </a:lnSpc>
              <a:spcAft>
                <a:spcPts val="600"/>
              </a:spcAft>
              <a:buSzPct val="60000"/>
            </a:pPr>
            <a:r>
              <a:rPr lang="en-US" sz="2400"/>
              <a:t>Years in practice</a:t>
            </a:r>
          </a:p>
          <a:p>
            <a:pPr>
              <a:lnSpc>
                <a:spcPts val="2500"/>
              </a:lnSpc>
              <a:spcAft>
                <a:spcPts val="600"/>
              </a:spcAft>
              <a:buSzPct val="60000"/>
            </a:pPr>
            <a:r>
              <a:rPr lang="en-US" sz="2400"/>
              <a:t>About your practice</a:t>
            </a:r>
          </a:p>
          <a:p>
            <a:pPr>
              <a:lnSpc>
                <a:spcPts val="2500"/>
              </a:lnSpc>
              <a:spcAft>
                <a:spcPts val="600"/>
              </a:spcAft>
              <a:buSzPct val="60000"/>
            </a:pPr>
            <a:r>
              <a:rPr lang="en-US" sz="2400"/>
              <a:t>Personal information such as hobbies and interests</a:t>
            </a:r>
          </a:p>
          <a:p>
            <a:pPr>
              <a:lnSpc>
                <a:spcPts val="2500"/>
              </a:lnSpc>
              <a:spcAft>
                <a:spcPts val="600"/>
              </a:spcAft>
              <a:buSzPct val="60000"/>
            </a:pPr>
            <a:r>
              <a:rPr lang="en-US" sz="2400"/>
              <a:t>And add picture(s) of yourself, your staff, family</a:t>
            </a:r>
          </a:p>
          <a:p>
            <a:pPr marL="0" indent="0">
              <a:lnSpc>
                <a:spcPts val="2500"/>
              </a:lnSpc>
              <a:spcAft>
                <a:spcPts val="600"/>
              </a:spcAft>
              <a:buSzPct val="60000"/>
              <a:buNone/>
            </a:pPr>
            <a:endParaRPr lang="en-US" sz="2400"/>
          </a:p>
        </p:txBody>
      </p:sp>
      <p:sp>
        <p:nvSpPr>
          <p:cNvPr id="5" name="Picture Placeholder 4">
            <a:extLst>
              <a:ext uri="{FF2B5EF4-FFF2-40B4-BE49-F238E27FC236}">
                <a16:creationId xmlns:a16="http://schemas.microsoft.com/office/drawing/2014/main" id="{F6E86662-744E-4E1B-82B9-CECC4D5189E1}"/>
              </a:ext>
            </a:extLst>
          </p:cNvPr>
          <p:cNvSpPr>
            <a:spLocks noGrp="1"/>
          </p:cNvSpPr>
          <p:nvPr>
            <p:ph type="pic" sz="quarter" idx="14"/>
          </p:nvPr>
        </p:nvSpPr>
        <p:spPr/>
        <p:txBody>
          <a:bodyPr/>
          <a:lstStyle/>
          <a:p>
            <a:endParaRPr lang="en-US"/>
          </a:p>
        </p:txBody>
      </p:sp>
    </p:spTree>
    <p:extLst>
      <p:ext uri="{BB962C8B-B14F-4D97-AF65-F5344CB8AC3E}">
        <p14:creationId xmlns:p14="http://schemas.microsoft.com/office/powerpoint/2010/main" val="2177076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35D2ED3A-F336-0C5D-6EAC-C7F7D71BB721}"/>
              </a:ext>
            </a:extLst>
          </p:cNvPr>
          <p:cNvSpPr txBox="1"/>
          <p:nvPr/>
        </p:nvSpPr>
        <p:spPr>
          <a:xfrm>
            <a:off x="1015856" y="3411333"/>
            <a:ext cx="728420" cy="73866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88BC07"/>
                </a:solidFill>
                <a:effectLst/>
                <a:uLnTx/>
                <a:uFillTx/>
                <a:latin typeface="Arial" panose="020B0604020202020204"/>
                <a:ea typeface="+mn-ea"/>
                <a:cs typeface="+mn-cs"/>
              </a:rPr>
              <a:t>1.</a:t>
            </a:r>
          </a:p>
        </p:txBody>
      </p:sp>
      <p:cxnSp>
        <p:nvCxnSpPr>
          <p:cNvPr id="23" name="Straight Connector 22">
            <a:extLst>
              <a:ext uri="{FF2B5EF4-FFF2-40B4-BE49-F238E27FC236}">
                <a16:creationId xmlns:a16="http://schemas.microsoft.com/office/drawing/2014/main" id="{EBDE2DF5-5D4F-B7FD-B22D-02F8A248BC4C}"/>
              </a:ext>
            </a:extLst>
          </p:cNvPr>
          <p:cNvCxnSpPr/>
          <p:nvPr/>
        </p:nvCxnSpPr>
        <p:spPr>
          <a:xfrm>
            <a:off x="4272664" y="2632726"/>
            <a:ext cx="0" cy="3017520"/>
          </a:xfrm>
          <a:prstGeom prst="line">
            <a:avLst/>
          </a:prstGeom>
          <a:ln>
            <a:solidFill>
              <a:schemeClr val="tx1">
                <a:alpha val="4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476479B-1F86-7F97-CEAE-E7DB574FB94F}"/>
              </a:ext>
            </a:extLst>
          </p:cNvPr>
          <p:cNvCxnSpPr/>
          <p:nvPr/>
        </p:nvCxnSpPr>
        <p:spPr>
          <a:xfrm>
            <a:off x="8260858" y="2632726"/>
            <a:ext cx="0" cy="3017520"/>
          </a:xfrm>
          <a:prstGeom prst="line">
            <a:avLst/>
          </a:prstGeom>
          <a:ln>
            <a:solidFill>
              <a:schemeClr val="tx1">
                <a:alpha val="4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7">
            <a:extLst>
              <a:ext uri="{FF2B5EF4-FFF2-40B4-BE49-F238E27FC236}">
                <a16:creationId xmlns:a16="http://schemas.microsoft.com/office/drawing/2014/main" id="{2143DE06-CC50-1AB9-9A49-6F26B4CB76F3}"/>
              </a:ext>
            </a:extLst>
          </p:cNvPr>
          <p:cNvSpPr txBox="1">
            <a:spLocks/>
          </p:cNvSpPr>
          <p:nvPr/>
        </p:nvSpPr>
        <p:spPr>
          <a:xfrm>
            <a:off x="922866" y="4165681"/>
            <a:ext cx="3093061" cy="1529637"/>
          </a:xfrm>
          <a:prstGeom prst="rect">
            <a:avLst/>
          </a:prstGeom>
        </p:spPr>
        <p:txBody>
          <a:bodyPr/>
          <a:lstStyle>
            <a:lvl1pPr marL="27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4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1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8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5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88BC07"/>
              </a:buClr>
              <a:buSzTx/>
              <a:buFont typeface="Segoe UI Symbol" panose="020B0502040204020203" pitchFamily="34" charset="0"/>
              <a:buNone/>
              <a:tabLst/>
              <a:defRPr/>
            </a:pPr>
            <a:r>
              <a:rPr kumimoji="0" lang="en-US" sz="2800" b="0" i="0" u="none" strike="noStrike" kern="1200" cap="none" spc="0" normalizeH="0" baseline="0" noProof="0" dirty="0">
                <a:ln>
                  <a:noFill/>
                </a:ln>
                <a:effectLst/>
                <a:uLnTx/>
                <a:uFillTx/>
                <a:latin typeface="Arial" panose="020B0604020202020204"/>
                <a:ea typeface="+mn-ea"/>
                <a:cs typeface="+mn-cs"/>
              </a:rPr>
              <a:t>Benefits of supporting hearing health </a:t>
            </a:r>
          </a:p>
        </p:txBody>
      </p:sp>
      <p:sp>
        <p:nvSpPr>
          <p:cNvPr id="40" name="TextBox 39">
            <a:extLst>
              <a:ext uri="{FF2B5EF4-FFF2-40B4-BE49-F238E27FC236}">
                <a16:creationId xmlns:a16="http://schemas.microsoft.com/office/drawing/2014/main" id="{3192D99F-1C71-59AA-61EB-2B5938884FDF}"/>
              </a:ext>
            </a:extLst>
          </p:cNvPr>
          <p:cNvSpPr txBox="1"/>
          <p:nvPr/>
        </p:nvSpPr>
        <p:spPr>
          <a:xfrm>
            <a:off x="4642459" y="3411333"/>
            <a:ext cx="728420" cy="73866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88BC07"/>
                </a:solidFill>
                <a:effectLst/>
                <a:uLnTx/>
                <a:uFillTx/>
                <a:latin typeface="Arial" panose="020B0604020202020204"/>
                <a:ea typeface="+mn-ea"/>
                <a:cs typeface="+mn-cs"/>
              </a:rPr>
              <a:t>2.</a:t>
            </a:r>
          </a:p>
        </p:txBody>
      </p:sp>
      <p:sp>
        <p:nvSpPr>
          <p:cNvPr id="41" name="Text Placeholder 7">
            <a:extLst>
              <a:ext uri="{FF2B5EF4-FFF2-40B4-BE49-F238E27FC236}">
                <a16:creationId xmlns:a16="http://schemas.microsoft.com/office/drawing/2014/main" id="{5194633E-FD8C-1483-8397-5CEC2230E331}"/>
              </a:ext>
            </a:extLst>
          </p:cNvPr>
          <p:cNvSpPr txBox="1">
            <a:spLocks/>
          </p:cNvSpPr>
          <p:nvPr/>
        </p:nvSpPr>
        <p:spPr>
          <a:xfrm>
            <a:off x="4529401" y="4165681"/>
            <a:ext cx="3275196" cy="1529637"/>
          </a:xfrm>
          <a:prstGeom prst="rect">
            <a:avLst/>
          </a:prstGeom>
        </p:spPr>
        <p:txBody>
          <a:bodyPr/>
          <a:lstStyle>
            <a:lvl1pPr marL="27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4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1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8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5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88BC07"/>
              </a:buClr>
              <a:buSzTx/>
              <a:buFont typeface="Segoe UI Symbol" panose="020B0502040204020203" pitchFamily="34" charset="0"/>
              <a:buNone/>
              <a:tabLst/>
              <a:defRPr/>
            </a:pPr>
            <a:r>
              <a:rPr kumimoji="0" lang="en-US" sz="2800" b="0" i="0" u="none" strike="noStrike" kern="1200" cap="none" spc="0" normalizeH="0" baseline="0" noProof="0" dirty="0">
                <a:ln>
                  <a:noFill/>
                </a:ln>
                <a:effectLst/>
                <a:uLnTx/>
                <a:uFillTx/>
                <a:latin typeface="Arial" panose="020B0604020202020204"/>
                <a:ea typeface="+mn-ea"/>
                <a:cs typeface="+mn-cs"/>
              </a:rPr>
              <a:t>How Roger completes a</a:t>
            </a:r>
            <a:r>
              <a:rPr kumimoji="0" lang="en-US" sz="2800" b="0" i="0" u="none" strike="noStrike" kern="1200" cap="none" spc="0" normalizeH="0" noProof="0" dirty="0">
                <a:ln>
                  <a:noFill/>
                </a:ln>
                <a:effectLst/>
                <a:uLnTx/>
                <a:uFillTx/>
                <a:latin typeface="Arial" panose="020B0604020202020204"/>
                <a:ea typeface="+mn-ea"/>
                <a:cs typeface="+mn-cs"/>
              </a:rPr>
              <a:t> hearing solution</a:t>
            </a:r>
            <a:endParaRPr kumimoji="0" lang="en-US" sz="2800" b="0" i="0" u="none" strike="noStrike" kern="1200" cap="none" spc="0" normalizeH="0" baseline="0" noProof="0" dirty="0">
              <a:ln>
                <a:noFill/>
              </a:ln>
              <a:effectLst/>
              <a:uLnTx/>
              <a:uFillTx/>
              <a:latin typeface="Arial" panose="020B0604020202020204"/>
              <a:ea typeface="+mn-ea"/>
              <a:cs typeface="+mn-cs"/>
            </a:endParaRPr>
          </a:p>
        </p:txBody>
      </p:sp>
      <p:sp>
        <p:nvSpPr>
          <p:cNvPr id="44" name="TextBox 43">
            <a:extLst>
              <a:ext uri="{FF2B5EF4-FFF2-40B4-BE49-F238E27FC236}">
                <a16:creationId xmlns:a16="http://schemas.microsoft.com/office/drawing/2014/main" id="{FCCB6468-DB41-0244-7564-78256FDCC548}"/>
              </a:ext>
            </a:extLst>
          </p:cNvPr>
          <p:cNvSpPr txBox="1"/>
          <p:nvPr/>
        </p:nvSpPr>
        <p:spPr>
          <a:xfrm>
            <a:off x="8610585" y="3411333"/>
            <a:ext cx="728420" cy="73866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88BC07"/>
                </a:solidFill>
                <a:effectLst/>
                <a:uLnTx/>
                <a:uFillTx/>
                <a:latin typeface="Arial" panose="020B0604020202020204"/>
                <a:ea typeface="+mn-ea"/>
                <a:cs typeface="+mn-cs"/>
              </a:rPr>
              <a:t>3.</a:t>
            </a:r>
          </a:p>
        </p:txBody>
      </p:sp>
      <p:sp>
        <p:nvSpPr>
          <p:cNvPr id="45" name="Text Placeholder 7">
            <a:extLst>
              <a:ext uri="{FF2B5EF4-FFF2-40B4-BE49-F238E27FC236}">
                <a16:creationId xmlns:a16="http://schemas.microsoft.com/office/drawing/2014/main" id="{3735C2F4-647A-53A0-1848-DB14C781D570}"/>
              </a:ext>
            </a:extLst>
          </p:cNvPr>
          <p:cNvSpPr txBox="1">
            <a:spLocks/>
          </p:cNvSpPr>
          <p:nvPr/>
        </p:nvSpPr>
        <p:spPr>
          <a:xfrm>
            <a:off x="8517595" y="4165681"/>
            <a:ext cx="3093061" cy="1529637"/>
          </a:xfrm>
          <a:prstGeom prst="rect">
            <a:avLst/>
          </a:prstGeom>
        </p:spPr>
        <p:txBody>
          <a:bodyPr/>
          <a:lstStyle>
            <a:lvl1pPr marL="27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4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1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8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5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88BC07"/>
              </a:buClr>
              <a:buSzTx/>
              <a:buFont typeface="Segoe UI Symbol" panose="020B0502040204020203" pitchFamily="34" charset="0"/>
              <a:buNone/>
              <a:tabLst/>
              <a:defRPr/>
            </a:pPr>
            <a:r>
              <a:rPr kumimoji="0" lang="en-US" sz="2800" b="0" i="0" u="none" strike="noStrike" kern="1200" cap="none" spc="0" normalizeH="0" baseline="0" noProof="0" dirty="0">
                <a:ln>
                  <a:noFill/>
                </a:ln>
                <a:effectLst/>
                <a:uLnTx/>
                <a:uFillTx/>
                <a:latin typeface="Arial" panose="020B0604020202020204"/>
                <a:ea typeface="+mn-ea"/>
                <a:cs typeface="+mn-cs"/>
              </a:rPr>
              <a:t>Next steps</a:t>
            </a:r>
          </a:p>
        </p:txBody>
      </p:sp>
      <p:sp>
        <p:nvSpPr>
          <p:cNvPr id="2" name="Title 1">
            <a:extLst>
              <a:ext uri="{FF2B5EF4-FFF2-40B4-BE49-F238E27FC236}">
                <a16:creationId xmlns:a16="http://schemas.microsoft.com/office/drawing/2014/main" id="{9689757D-752D-91E1-5E52-3A682EDC78E7}"/>
              </a:ext>
            </a:extLst>
          </p:cNvPr>
          <p:cNvSpPr>
            <a:spLocks noGrp="1"/>
          </p:cNvSpPr>
          <p:nvPr>
            <p:ph type="title"/>
          </p:nvPr>
        </p:nvSpPr>
        <p:spPr/>
        <p:txBody>
          <a:bodyPr/>
          <a:lstStyle/>
          <a:p>
            <a:r>
              <a:rPr lang="en-US" sz="3200" dirty="0"/>
              <a:t>Agenda</a:t>
            </a:r>
          </a:p>
        </p:txBody>
      </p:sp>
    </p:spTree>
    <p:extLst>
      <p:ext uri="{BB962C8B-B14F-4D97-AF65-F5344CB8AC3E}">
        <p14:creationId xmlns:p14="http://schemas.microsoft.com/office/powerpoint/2010/main" val="2344652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500"/>
                                        <p:tgtEl>
                                          <p:spTgt spid="44"/>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3" grpId="0"/>
      <p:bldP spid="40" grpId="0"/>
      <p:bldP spid="41" grpId="0"/>
      <p:bldP spid="44" grpId="0"/>
      <p:bldP spid="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59E7CD-02BA-4C74-8A18-E972FEBB826C}"/>
              </a:ext>
            </a:extLst>
          </p:cNvPr>
          <p:cNvSpPr/>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nline Media 2" title="Journey of Sound to the Brain">
            <a:hlinkClick r:id="" action="ppaction://media"/>
            <a:extLst>
              <a:ext uri="{FF2B5EF4-FFF2-40B4-BE49-F238E27FC236}">
                <a16:creationId xmlns:a16="http://schemas.microsoft.com/office/drawing/2014/main" id="{AD85712A-68BB-46EB-9FEA-79F7B58BEFCA}"/>
              </a:ext>
            </a:extLst>
          </p:cNvPr>
          <p:cNvPicPr>
            <a:picLocks noRot="1" noChangeAspect="1"/>
          </p:cNvPicPr>
          <p:nvPr>
            <a:videoFile r:link="rId1"/>
          </p:nvPr>
        </p:nvPicPr>
        <p:blipFill>
          <a:blip r:embed="rId4"/>
          <a:stretch>
            <a:fillRect/>
          </a:stretch>
        </p:blipFill>
        <p:spPr>
          <a:xfrm>
            <a:off x="0" y="0"/>
            <a:ext cx="12192000" cy="6888480"/>
          </a:xfrm>
          <a:prstGeom prst="rect">
            <a:avLst/>
          </a:prstGeom>
        </p:spPr>
      </p:pic>
    </p:spTree>
    <p:extLst>
      <p:ext uri="{BB962C8B-B14F-4D97-AF65-F5344CB8AC3E}">
        <p14:creationId xmlns:p14="http://schemas.microsoft.com/office/powerpoint/2010/main" val="51946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84">
            <a:extLst>
              <a:ext uri="{FF2B5EF4-FFF2-40B4-BE49-F238E27FC236}">
                <a16:creationId xmlns:a16="http://schemas.microsoft.com/office/drawing/2014/main" id="{D20973F6-1B7F-AFE8-EAAA-4DCBF53F401C}"/>
              </a:ext>
            </a:extLst>
          </p:cNvPr>
          <p:cNvGrpSpPr/>
          <p:nvPr/>
        </p:nvGrpSpPr>
        <p:grpSpPr>
          <a:xfrm>
            <a:off x="334732" y="2470024"/>
            <a:ext cx="3031448" cy="3087814"/>
            <a:chOff x="671424" y="3139082"/>
            <a:chExt cx="2534618" cy="2192629"/>
          </a:xfrm>
        </p:grpSpPr>
        <p:sp>
          <p:nvSpPr>
            <p:cNvPr id="13" name="Rectangle 12">
              <a:extLst>
                <a:ext uri="{FF2B5EF4-FFF2-40B4-BE49-F238E27FC236}">
                  <a16:creationId xmlns:a16="http://schemas.microsoft.com/office/drawing/2014/main" id="{ED5A9BF2-60FC-3E2D-33F5-7B7E4ED6F581}"/>
                </a:ext>
              </a:extLst>
            </p:cNvPr>
            <p:cNvSpPr/>
            <p:nvPr/>
          </p:nvSpPr>
          <p:spPr>
            <a:xfrm rot="2700000">
              <a:off x="2784700" y="3969965"/>
              <a:ext cx="421342" cy="4213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 name="Rectangle 17">
              <a:extLst>
                <a:ext uri="{FF2B5EF4-FFF2-40B4-BE49-F238E27FC236}">
                  <a16:creationId xmlns:a16="http://schemas.microsoft.com/office/drawing/2014/main" id="{88B7EC76-B87A-ADB5-E4A2-EFCEE6803AE9}"/>
                </a:ext>
              </a:extLst>
            </p:cNvPr>
            <p:cNvSpPr>
              <a:spLocks/>
            </p:cNvSpPr>
            <p:nvPr/>
          </p:nvSpPr>
          <p:spPr bwMode="gray">
            <a:xfrm>
              <a:off x="671424" y="3139082"/>
              <a:ext cx="2340000" cy="21926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648000" rIns="180000" bIns="144000" rtlCol="0" anchor="b" anchorCtr="0"/>
            <a:lstStyle/>
            <a:p>
              <a:pPr algn="ctr" defTabSz="457189">
                <a:defRPr/>
              </a:pPr>
              <a:r>
                <a:rPr lang="en-US" sz="2400">
                  <a:solidFill>
                    <a:schemeClr val="tx1"/>
                  </a:solidFill>
                  <a:ea typeface="DengXian" panose="02010600030101010101" pitchFamily="2" charset="-122"/>
                  <a:cs typeface="Calibri" panose="020F0502020204030204" pitchFamily="34" charset="0"/>
                </a:rPr>
                <a:t>The ears pick up</a:t>
              </a:r>
              <a:br>
                <a:rPr lang="en-US" sz="2400">
                  <a:solidFill>
                    <a:schemeClr val="tx1"/>
                  </a:solidFill>
                  <a:ea typeface="DengXian" panose="02010600030101010101" pitchFamily="2" charset="-122"/>
                  <a:cs typeface="Calibri" panose="020F0502020204030204" pitchFamily="34" charset="0"/>
                </a:rPr>
              </a:br>
              <a:r>
                <a:rPr lang="en-US" sz="2400">
                  <a:solidFill>
                    <a:schemeClr val="tx1"/>
                  </a:solidFill>
                  <a:ea typeface="DengXian" panose="02010600030101010101" pitchFamily="2" charset="-122"/>
                  <a:cs typeface="Calibri" panose="020F0502020204030204" pitchFamily="34" charset="0"/>
                </a:rPr>
                <a:t>sounds</a:t>
              </a:r>
            </a:p>
          </p:txBody>
        </p:sp>
        <p:sp>
          <p:nvSpPr>
            <p:cNvPr id="19" name="Freihandform: Form 58">
              <a:extLst>
                <a:ext uri="{FF2B5EF4-FFF2-40B4-BE49-F238E27FC236}">
                  <a16:creationId xmlns:a16="http://schemas.microsoft.com/office/drawing/2014/main" id="{91E5822B-9C5B-7338-00D4-9FE657081937}"/>
                </a:ext>
              </a:extLst>
            </p:cNvPr>
            <p:cNvSpPr>
              <a:spLocks/>
            </p:cNvSpPr>
            <p:nvPr/>
          </p:nvSpPr>
          <p:spPr>
            <a:xfrm>
              <a:off x="784609" y="3873104"/>
              <a:ext cx="2095344" cy="568518"/>
            </a:xfrm>
            <a:custGeom>
              <a:avLst/>
              <a:gdLst>
                <a:gd name="connsiteX0" fmla="*/ 7620 w 1129377"/>
                <a:gd name="connsiteY0" fmla="*/ 137680 h 306428"/>
                <a:gd name="connsiteX1" fmla="*/ 15240 w 1129377"/>
                <a:gd name="connsiteY1" fmla="*/ 145300 h 306428"/>
                <a:gd name="connsiteX2" fmla="*/ 15240 w 1129377"/>
                <a:gd name="connsiteY2" fmla="*/ 161118 h 306428"/>
                <a:gd name="connsiteX3" fmla="*/ 7620 w 1129377"/>
                <a:gd name="connsiteY3" fmla="*/ 168737 h 306428"/>
                <a:gd name="connsiteX4" fmla="*/ 0 w 1129377"/>
                <a:gd name="connsiteY4" fmla="*/ 161118 h 306428"/>
                <a:gd name="connsiteX5" fmla="*/ 0 w 1129377"/>
                <a:gd name="connsiteY5" fmla="*/ 145300 h 306428"/>
                <a:gd name="connsiteX6" fmla="*/ 7620 w 1129377"/>
                <a:gd name="connsiteY6" fmla="*/ 137680 h 306428"/>
                <a:gd name="connsiteX7" fmla="*/ 1121758 w 1129377"/>
                <a:gd name="connsiteY7" fmla="*/ 132993 h 306428"/>
                <a:gd name="connsiteX8" fmla="*/ 1129377 w 1129377"/>
                <a:gd name="connsiteY8" fmla="*/ 140613 h 306428"/>
                <a:gd name="connsiteX9" fmla="*/ 1129377 w 1129377"/>
                <a:gd name="connsiteY9" fmla="*/ 165805 h 306428"/>
                <a:gd name="connsiteX10" fmla="*/ 1121758 w 1129377"/>
                <a:gd name="connsiteY10" fmla="*/ 173425 h 306428"/>
                <a:gd name="connsiteX11" fmla="*/ 1114138 w 1129377"/>
                <a:gd name="connsiteY11" fmla="*/ 165805 h 306428"/>
                <a:gd name="connsiteX12" fmla="*/ 1114138 w 1129377"/>
                <a:gd name="connsiteY12" fmla="*/ 140613 h 306428"/>
                <a:gd name="connsiteX13" fmla="*/ 1121758 w 1129377"/>
                <a:gd name="connsiteY13" fmla="*/ 132993 h 306428"/>
                <a:gd name="connsiteX14" fmla="*/ 775297 w 1129377"/>
                <a:gd name="connsiteY14" fmla="*/ 132993 h 306428"/>
                <a:gd name="connsiteX15" fmla="*/ 782917 w 1129377"/>
                <a:gd name="connsiteY15" fmla="*/ 140613 h 306428"/>
                <a:gd name="connsiteX16" fmla="*/ 782917 w 1129377"/>
                <a:gd name="connsiteY16" fmla="*/ 165805 h 306428"/>
                <a:gd name="connsiteX17" fmla="*/ 775297 w 1129377"/>
                <a:gd name="connsiteY17" fmla="*/ 173425 h 306428"/>
                <a:gd name="connsiteX18" fmla="*/ 767677 w 1129377"/>
                <a:gd name="connsiteY18" fmla="*/ 165805 h 306428"/>
                <a:gd name="connsiteX19" fmla="*/ 767677 w 1129377"/>
                <a:gd name="connsiteY19" fmla="*/ 140613 h 306428"/>
                <a:gd name="connsiteX20" fmla="*/ 775297 w 1129377"/>
                <a:gd name="connsiteY20" fmla="*/ 132993 h 306428"/>
                <a:gd name="connsiteX21" fmla="*/ 621311 w 1129377"/>
                <a:gd name="connsiteY21" fmla="*/ 132993 h 306428"/>
                <a:gd name="connsiteX22" fmla="*/ 628931 w 1129377"/>
                <a:gd name="connsiteY22" fmla="*/ 140613 h 306428"/>
                <a:gd name="connsiteX23" fmla="*/ 628931 w 1129377"/>
                <a:gd name="connsiteY23" fmla="*/ 165805 h 306428"/>
                <a:gd name="connsiteX24" fmla="*/ 621311 w 1129377"/>
                <a:gd name="connsiteY24" fmla="*/ 173425 h 306428"/>
                <a:gd name="connsiteX25" fmla="*/ 613690 w 1129377"/>
                <a:gd name="connsiteY25" fmla="*/ 165805 h 306428"/>
                <a:gd name="connsiteX26" fmla="*/ 613690 w 1129377"/>
                <a:gd name="connsiteY26" fmla="*/ 140613 h 306428"/>
                <a:gd name="connsiteX27" fmla="*/ 621311 w 1129377"/>
                <a:gd name="connsiteY27" fmla="*/ 132993 h 306428"/>
                <a:gd name="connsiteX28" fmla="*/ 1083270 w 1129377"/>
                <a:gd name="connsiteY28" fmla="*/ 123029 h 306428"/>
                <a:gd name="connsiteX29" fmla="*/ 1090889 w 1129377"/>
                <a:gd name="connsiteY29" fmla="*/ 130649 h 306428"/>
                <a:gd name="connsiteX30" fmla="*/ 1090889 w 1129377"/>
                <a:gd name="connsiteY30" fmla="*/ 175769 h 306428"/>
                <a:gd name="connsiteX31" fmla="*/ 1083270 w 1129377"/>
                <a:gd name="connsiteY31" fmla="*/ 183389 h 306428"/>
                <a:gd name="connsiteX32" fmla="*/ 1075650 w 1129377"/>
                <a:gd name="connsiteY32" fmla="*/ 175769 h 306428"/>
                <a:gd name="connsiteX33" fmla="*/ 1075650 w 1129377"/>
                <a:gd name="connsiteY33" fmla="*/ 130649 h 306428"/>
                <a:gd name="connsiteX34" fmla="*/ 1083270 w 1129377"/>
                <a:gd name="connsiteY34" fmla="*/ 123029 h 306428"/>
                <a:gd name="connsiteX35" fmla="*/ 43866 w 1129377"/>
                <a:gd name="connsiteY35" fmla="*/ 116587 h 306428"/>
                <a:gd name="connsiteX36" fmla="*/ 51486 w 1129377"/>
                <a:gd name="connsiteY36" fmla="*/ 124206 h 306428"/>
                <a:gd name="connsiteX37" fmla="*/ 51486 w 1129377"/>
                <a:gd name="connsiteY37" fmla="*/ 182211 h 306428"/>
                <a:gd name="connsiteX38" fmla="*/ 43866 w 1129377"/>
                <a:gd name="connsiteY38" fmla="*/ 189831 h 306428"/>
                <a:gd name="connsiteX39" fmla="*/ 36246 w 1129377"/>
                <a:gd name="connsiteY39" fmla="*/ 182211 h 306428"/>
                <a:gd name="connsiteX40" fmla="*/ 36246 w 1129377"/>
                <a:gd name="connsiteY40" fmla="*/ 124206 h 306428"/>
                <a:gd name="connsiteX41" fmla="*/ 43866 w 1129377"/>
                <a:gd name="connsiteY41" fmla="*/ 116587 h 306428"/>
                <a:gd name="connsiteX42" fmla="*/ 736798 w 1129377"/>
                <a:gd name="connsiteY42" fmla="*/ 113665 h 306428"/>
                <a:gd name="connsiteX43" fmla="*/ 744418 w 1129377"/>
                <a:gd name="connsiteY43" fmla="*/ 121285 h 306428"/>
                <a:gd name="connsiteX44" fmla="*/ 744418 w 1129377"/>
                <a:gd name="connsiteY44" fmla="*/ 185143 h 306428"/>
                <a:gd name="connsiteX45" fmla="*/ 736798 w 1129377"/>
                <a:gd name="connsiteY45" fmla="*/ 192763 h 306428"/>
                <a:gd name="connsiteX46" fmla="*/ 729178 w 1129377"/>
                <a:gd name="connsiteY46" fmla="*/ 185143 h 306428"/>
                <a:gd name="connsiteX47" fmla="*/ 729178 w 1129377"/>
                <a:gd name="connsiteY47" fmla="*/ 121285 h 306428"/>
                <a:gd name="connsiteX48" fmla="*/ 736798 w 1129377"/>
                <a:gd name="connsiteY48" fmla="*/ 113665 h 306428"/>
                <a:gd name="connsiteX49" fmla="*/ 159353 w 1129377"/>
                <a:gd name="connsiteY49" fmla="*/ 113665 h 306428"/>
                <a:gd name="connsiteX50" fmla="*/ 166973 w 1129377"/>
                <a:gd name="connsiteY50" fmla="*/ 121285 h 306428"/>
                <a:gd name="connsiteX51" fmla="*/ 166973 w 1129377"/>
                <a:gd name="connsiteY51" fmla="*/ 185143 h 306428"/>
                <a:gd name="connsiteX52" fmla="*/ 159353 w 1129377"/>
                <a:gd name="connsiteY52" fmla="*/ 192763 h 306428"/>
                <a:gd name="connsiteX53" fmla="*/ 151733 w 1129377"/>
                <a:gd name="connsiteY53" fmla="*/ 185143 h 306428"/>
                <a:gd name="connsiteX54" fmla="*/ 151733 w 1129377"/>
                <a:gd name="connsiteY54" fmla="*/ 121285 h 306428"/>
                <a:gd name="connsiteX55" fmla="*/ 159353 w 1129377"/>
                <a:gd name="connsiteY55" fmla="*/ 113665 h 306428"/>
                <a:gd name="connsiteX56" fmla="*/ 582811 w 1129377"/>
                <a:gd name="connsiteY56" fmla="*/ 108978 h 306428"/>
                <a:gd name="connsiteX57" fmla="*/ 590432 w 1129377"/>
                <a:gd name="connsiteY57" fmla="*/ 116598 h 306428"/>
                <a:gd name="connsiteX58" fmla="*/ 590432 w 1129377"/>
                <a:gd name="connsiteY58" fmla="*/ 189831 h 306428"/>
                <a:gd name="connsiteX59" fmla="*/ 582811 w 1129377"/>
                <a:gd name="connsiteY59" fmla="*/ 197451 h 306428"/>
                <a:gd name="connsiteX60" fmla="*/ 575192 w 1129377"/>
                <a:gd name="connsiteY60" fmla="*/ 189831 h 306428"/>
                <a:gd name="connsiteX61" fmla="*/ 575192 w 1129377"/>
                <a:gd name="connsiteY61" fmla="*/ 116598 h 306428"/>
                <a:gd name="connsiteX62" fmla="*/ 582811 w 1129377"/>
                <a:gd name="connsiteY62" fmla="*/ 108978 h 306428"/>
                <a:gd name="connsiteX63" fmla="*/ 505824 w 1129377"/>
                <a:gd name="connsiteY63" fmla="*/ 108978 h 306428"/>
                <a:gd name="connsiteX64" fmla="*/ 513444 w 1129377"/>
                <a:gd name="connsiteY64" fmla="*/ 116598 h 306428"/>
                <a:gd name="connsiteX65" fmla="*/ 513444 w 1129377"/>
                <a:gd name="connsiteY65" fmla="*/ 189831 h 306428"/>
                <a:gd name="connsiteX66" fmla="*/ 505824 w 1129377"/>
                <a:gd name="connsiteY66" fmla="*/ 197451 h 306428"/>
                <a:gd name="connsiteX67" fmla="*/ 498204 w 1129377"/>
                <a:gd name="connsiteY67" fmla="*/ 189831 h 306428"/>
                <a:gd name="connsiteX68" fmla="*/ 498204 w 1129377"/>
                <a:gd name="connsiteY68" fmla="*/ 116598 h 306428"/>
                <a:gd name="connsiteX69" fmla="*/ 505824 w 1129377"/>
                <a:gd name="connsiteY69" fmla="*/ 108978 h 306428"/>
                <a:gd name="connsiteX70" fmla="*/ 428826 w 1129377"/>
                <a:gd name="connsiteY70" fmla="*/ 108978 h 306428"/>
                <a:gd name="connsiteX71" fmla="*/ 436446 w 1129377"/>
                <a:gd name="connsiteY71" fmla="*/ 116598 h 306428"/>
                <a:gd name="connsiteX72" fmla="*/ 436446 w 1129377"/>
                <a:gd name="connsiteY72" fmla="*/ 189831 h 306428"/>
                <a:gd name="connsiteX73" fmla="*/ 428826 w 1129377"/>
                <a:gd name="connsiteY73" fmla="*/ 197451 h 306428"/>
                <a:gd name="connsiteX74" fmla="*/ 421206 w 1129377"/>
                <a:gd name="connsiteY74" fmla="*/ 189831 h 306428"/>
                <a:gd name="connsiteX75" fmla="*/ 421206 w 1129377"/>
                <a:gd name="connsiteY75" fmla="*/ 116598 h 306428"/>
                <a:gd name="connsiteX76" fmla="*/ 428826 w 1129377"/>
                <a:gd name="connsiteY76" fmla="*/ 108978 h 306428"/>
                <a:gd name="connsiteX77" fmla="*/ 274839 w 1129377"/>
                <a:gd name="connsiteY77" fmla="*/ 108978 h 306428"/>
                <a:gd name="connsiteX78" fmla="*/ 282459 w 1129377"/>
                <a:gd name="connsiteY78" fmla="*/ 116598 h 306428"/>
                <a:gd name="connsiteX79" fmla="*/ 282459 w 1129377"/>
                <a:gd name="connsiteY79" fmla="*/ 189831 h 306428"/>
                <a:gd name="connsiteX80" fmla="*/ 274839 w 1129377"/>
                <a:gd name="connsiteY80" fmla="*/ 197451 h 306428"/>
                <a:gd name="connsiteX81" fmla="*/ 267220 w 1129377"/>
                <a:gd name="connsiteY81" fmla="*/ 189831 h 306428"/>
                <a:gd name="connsiteX82" fmla="*/ 267220 w 1129377"/>
                <a:gd name="connsiteY82" fmla="*/ 116598 h 306428"/>
                <a:gd name="connsiteX83" fmla="*/ 274839 w 1129377"/>
                <a:gd name="connsiteY83" fmla="*/ 108978 h 306428"/>
                <a:gd name="connsiteX84" fmla="*/ 659799 w 1129377"/>
                <a:gd name="connsiteY84" fmla="*/ 100180 h 306428"/>
                <a:gd name="connsiteX85" fmla="*/ 667419 w 1129377"/>
                <a:gd name="connsiteY85" fmla="*/ 107800 h 306428"/>
                <a:gd name="connsiteX86" fmla="*/ 667419 w 1129377"/>
                <a:gd name="connsiteY86" fmla="*/ 198617 h 306428"/>
                <a:gd name="connsiteX87" fmla="*/ 659799 w 1129377"/>
                <a:gd name="connsiteY87" fmla="*/ 206237 h 306428"/>
                <a:gd name="connsiteX88" fmla="*/ 652179 w 1129377"/>
                <a:gd name="connsiteY88" fmla="*/ 198617 h 306428"/>
                <a:gd name="connsiteX89" fmla="*/ 652179 w 1129377"/>
                <a:gd name="connsiteY89" fmla="*/ 107800 h 306428"/>
                <a:gd name="connsiteX90" fmla="*/ 659799 w 1129377"/>
                <a:gd name="connsiteY90" fmla="*/ 100180 h 306428"/>
                <a:gd name="connsiteX91" fmla="*/ 390326 w 1129377"/>
                <a:gd name="connsiteY91" fmla="*/ 97259 h 306428"/>
                <a:gd name="connsiteX92" fmla="*/ 397946 w 1129377"/>
                <a:gd name="connsiteY92" fmla="*/ 104878 h 306428"/>
                <a:gd name="connsiteX93" fmla="*/ 397946 w 1129377"/>
                <a:gd name="connsiteY93" fmla="*/ 201549 h 306428"/>
                <a:gd name="connsiteX94" fmla="*/ 390326 w 1129377"/>
                <a:gd name="connsiteY94" fmla="*/ 209169 h 306428"/>
                <a:gd name="connsiteX95" fmla="*/ 382707 w 1129377"/>
                <a:gd name="connsiteY95" fmla="*/ 201549 h 306428"/>
                <a:gd name="connsiteX96" fmla="*/ 382707 w 1129377"/>
                <a:gd name="connsiteY96" fmla="*/ 104878 h 306428"/>
                <a:gd name="connsiteX97" fmla="*/ 390326 w 1129377"/>
                <a:gd name="connsiteY97" fmla="*/ 97259 h 306428"/>
                <a:gd name="connsiteX98" fmla="*/ 1044770 w 1129377"/>
                <a:gd name="connsiteY98" fmla="*/ 84952 h 306428"/>
                <a:gd name="connsiteX99" fmla="*/ 1052390 w 1129377"/>
                <a:gd name="connsiteY99" fmla="*/ 92572 h 306428"/>
                <a:gd name="connsiteX100" fmla="*/ 1052390 w 1129377"/>
                <a:gd name="connsiteY100" fmla="*/ 213857 h 306428"/>
                <a:gd name="connsiteX101" fmla="*/ 1044770 w 1129377"/>
                <a:gd name="connsiteY101" fmla="*/ 221466 h 306428"/>
                <a:gd name="connsiteX102" fmla="*/ 1037150 w 1129377"/>
                <a:gd name="connsiteY102" fmla="*/ 213846 h 306428"/>
                <a:gd name="connsiteX103" fmla="*/ 1037150 w 1129377"/>
                <a:gd name="connsiteY103" fmla="*/ 92572 h 306428"/>
                <a:gd name="connsiteX104" fmla="*/ 1044770 w 1129377"/>
                <a:gd name="connsiteY104" fmla="*/ 84952 h 306428"/>
                <a:gd name="connsiteX105" fmla="*/ 698298 w 1129377"/>
                <a:gd name="connsiteY105" fmla="*/ 80853 h 306428"/>
                <a:gd name="connsiteX106" fmla="*/ 705918 w 1129377"/>
                <a:gd name="connsiteY106" fmla="*/ 88473 h 306428"/>
                <a:gd name="connsiteX107" fmla="*/ 705918 w 1129377"/>
                <a:gd name="connsiteY107" fmla="*/ 217955 h 306428"/>
                <a:gd name="connsiteX108" fmla="*/ 698298 w 1129377"/>
                <a:gd name="connsiteY108" fmla="*/ 225575 h 306428"/>
                <a:gd name="connsiteX109" fmla="*/ 690678 w 1129377"/>
                <a:gd name="connsiteY109" fmla="*/ 217955 h 306428"/>
                <a:gd name="connsiteX110" fmla="*/ 690678 w 1129377"/>
                <a:gd name="connsiteY110" fmla="*/ 88473 h 306428"/>
                <a:gd name="connsiteX111" fmla="*/ 698298 w 1129377"/>
                <a:gd name="connsiteY111" fmla="*/ 80853 h 306428"/>
                <a:gd name="connsiteX112" fmla="*/ 967771 w 1129377"/>
                <a:gd name="connsiteY112" fmla="*/ 75577 h 306428"/>
                <a:gd name="connsiteX113" fmla="*/ 975391 w 1129377"/>
                <a:gd name="connsiteY113" fmla="*/ 83197 h 306428"/>
                <a:gd name="connsiteX114" fmla="*/ 975391 w 1129377"/>
                <a:gd name="connsiteY114" fmla="*/ 223231 h 306428"/>
                <a:gd name="connsiteX115" fmla="*/ 967771 w 1129377"/>
                <a:gd name="connsiteY115" fmla="*/ 230840 h 306428"/>
                <a:gd name="connsiteX116" fmla="*/ 960152 w 1129377"/>
                <a:gd name="connsiteY116" fmla="*/ 223220 h 306428"/>
                <a:gd name="connsiteX117" fmla="*/ 960152 w 1129377"/>
                <a:gd name="connsiteY117" fmla="*/ 83197 h 306428"/>
                <a:gd name="connsiteX118" fmla="*/ 967771 w 1129377"/>
                <a:gd name="connsiteY118" fmla="*/ 75577 h 306428"/>
                <a:gd name="connsiteX119" fmla="*/ 813785 w 1129377"/>
                <a:gd name="connsiteY119" fmla="*/ 75577 h 306428"/>
                <a:gd name="connsiteX120" fmla="*/ 821405 w 1129377"/>
                <a:gd name="connsiteY120" fmla="*/ 83197 h 306428"/>
                <a:gd name="connsiteX121" fmla="*/ 821405 w 1129377"/>
                <a:gd name="connsiteY121" fmla="*/ 223231 h 306428"/>
                <a:gd name="connsiteX122" fmla="*/ 813785 w 1129377"/>
                <a:gd name="connsiteY122" fmla="*/ 230840 h 306428"/>
                <a:gd name="connsiteX123" fmla="*/ 806165 w 1129377"/>
                <a:gd name="connsiteY123" fmla="*/ 223220 h 306428"/>
                <a:gd name="connsiteX124" fmla="*/ 806165 w 1129377"/>
                <a:gd name="connsiteY124" fmla="*/ 83197 h 306428"/>
                <a:gd name="connsiteX125" fmla="*/ 813785 w 1129377"/>
                <a:gd name="connsiteY125" fmla="*/ 75577 h 306428"/>
                <a:gd name="connsiteX126" fmla="*/ 313338 w 1129377"/>
                <a:gd name="connsiteY126" fmla="*/ 75577 h 306428"/>
                <a:gd name="connsiteX127" fmla="*/ 320958 w 1129377"/>
                <a:gd name="connsiteY127" fmla="*/ 83197 h 306428"/>
                <a:gd name="connsiteX128" fmla="*/ 320958 w 1129377"/>
                <a:gd name="connsiteY128" fmla="*/ 223231 h 306428"/>
                <a:gd name="connsiteX129" fmla="*/ 313338 w 1129377"/>
                <a:gd name="connsiteY129" fmla="*/ 230840 h 306428"/>
                <a:gd name="connsiteX130" fmla="*/ 305718 w 1129377"/>
                <a:gd name="connsiteY130" fmla="*/ 223220 h 306428"/>
                <a:gd name="connsiteX131" fmla="*/ 305718 w 1129377"/>
                <a:gd name="connsiteY131" fmla="*/ 83197 h 306428"/>
                <a:gd name="connsiteX132" fmla="*/ 313338 w 1129377"/>
                <a:gd name="connsiteY132" fmla="*/ 75577 h 306428"/>
                <a:gd name="connsiteX133" fmla="*/ 544313 w 1129377"/>
                <a:gd name="connsiteY133" fmla="*/ 60348 h 306428"/>
                <a:gd name="connsiteX134" fmla="*/ 551933 w 1129377"/>
                <a:gd name="connsiteY134" fmla="*/ 67968 h 306428"/>
                <a:gd name="connsiteX135" fmla="*/ 551933 w 1129377"/>
                <a:gd name="connsiteY135" fmla="*/ 238460 h 306428"/>
                <a:gd name="connsiteX136" fmla="*/ 544313 w 1129377"/>
                <a:gd name="connsiteY136" fmla="*/ 246080 h 306428"/>
                <a:gd name="connsiteX137" fmla="*/ 536694 w 1129377"/>
                <a:gd name="connsiteY137" fmla="*/ 238460 h 306428"/>
                <a:gd name="connsiteX138" fmla="*/ 536694 w 1129377"/>
                <a:gd name="connsiteY138" fmla="*/ 67968 h 306428"/>
                <a:gd name="connsiteX139" fmla="*/ 544313 w 1129377"/>
                <a:gd name="connsiteY139" fmla="*/ 60348 h 306428"/>
                <a:gd name="connsiteX140" fmla="*/ 467325 w 1129377"/>
                <a:gd name="connsiteY140" fmla="*/ 60348 h 306428"/>
                <a:gd name="connsiteX141" fmla="*/ 474945 w 1129377"/>
                <a:gd name="connsiteY141" fmla="*/ 67968 h 306428"/>
                <a:gd name="connsiteX142" fmla="*/ 474945 w 1129377"/>
                <a:gd name="connsiteY142" fmla="*/ 238460 h 306428"/>
                <a:gd name="connsiteX143" fmla="*/ 467325 w 1129377"/>
                <a:gd name="connsiteY143" fmla="*/ 246080 h 306428"/>
                <a:gd name="connsiteX144" fmla="*/ 459706 w 1129377"/>
                <a:gd name="connsiteY144" fmla="*/ 238460 h 306428"/>
                <a:gd name="connsiteX145" fmla="*/ 459706 w 1129377"/>
                <a:gd name="connsiteY145" fmla="*/ 67968 h 306428"/>
                <a:gd name="connsiteX146" fmla="*/ 467325 w 1129377"/>
                <a:gd name="connsiteY146" fmla="*/ 60348 h 306428"/>
                <a:gd name="connsiteX147" fmla="*/ 929283 w 1129377"/>
                <a:gd name="connsiteY147" fmla="*/ 56827 h 306428"/>
                <a:gd name="connsiteX148" fmla="*/ 936903 w 1129377"/>
                <a:gd name="connsiteY148" fmla="*/ 64447 h 306428"/>
                <a:gd name="connsiteX149" fmla="*/ 936903 w 1129377"/>
                <a:gd name="connsiteY149" fmla="*/ 241970 h 306428"/>
                <a:gd name="connsiteX150" fmla="*/ 929283 w 1129377"/>
                <a:gd name="connsiteY150" fmla="*/ 249590 h 306428"/>
                <a:gd name="connsiteX151" fmla="*/ 921663 w 1129377"/>
                <a:gd name="connsiteY151" fmla="*/ 241970 h 306428"/>
                <a:gd name="connsiteX152" fmla="*/ 921663 w 1129377"/>
                <a:gd name="connsiteY152" fmla="*/ 64447 h 306428"/>
                <a:gd name="connsiteX153" fmla="*/ 929283 w 1129377"/>
                <a:gd name="connsiteY153" fmla="*/ 56827 h 306428"/>
                <a:gd name="connsiteX154" fmla="*/ 852285 w 1129377"/>
                <a:gd name="connsiteY154" fmla="*/ 56827 h 306428"/>
                <a:gd name="connsiteX155" fmla="*/ 859905 w 1129377"/>
                <a:gd name="connsiteY155" fmla="*/ 64447 h 306428"/>
                <a:gd name="connsiteX156" fmla="*/ 859905 w 1129377"/>
                <a:gd name="connsiteY156" fmla="*/ 241970 h 306428"/>
                <a:gd name="connsiteX157" fmla="*/ 852285 w 1129377"/>
                <a:gd name="connsiteY157" fmla="*/ 249590 h 306428"/>
                <a:gd name="connsiteX158" fmla="*/ 844665 w 1129377"/>
                <a:gd name="connsiteY158" fmla="*/ 241970 h 306428"/>
                <a:gd name="connsiteX159" fmla="*/ 844665 w 1129377"/>
                <a:gd name="connsiteY159" fmla="*/ 64447 h 306428"/>
                <a:gd name="connsiteX160" fmla="*/ 852285 w 1129377"/>
                <a:gd name="connsiteY160" fmla="*/ 56827 h 306428"/>
                <a:gd name="connsiteX161" fmla="*/ 236340 w 1129377"/>
                <a:gd name="connsiteY161" fmla="*/ 56827 h 306428"/>
                <a:gd name="connsiteX162" fmla="*/ 243959 w 1129377"/>
                <a:gd name="connsiteY162" fmla="*/ 64447 h 306428"/>
                <a:gd name="connsiteX163" fmla="*/ 243959 w 1129377"/>
                <a:gd name="connsiteY163" fmla="*/ 241970 h 306428"/>
                <a:gd name="connsiteX164" fmla="*/ 236340 w 1129377"/>
                <a:gd name="connsiteY164" fmla="*/ 249590 h 306428"/>
                <a:gd name="connsiteX165" fmla="*/ 228719 w 1129377"/>
                <a:gd name="connsiteY165" fmla="*/ 241970 h 306428"/>
                <a:gd name="connsiteX166" fmla="*/ 228719 w 1129377"/>
                <a:gd name="connsiteY166" fmla="*/ 64447 h 306428"/>
                <a:gd name="connsiteX167" fmla="*/ 236340 w 1129377"/>
                <a:gd name="connsiteY167" fmla="*/ 56827 h 306428"/>
                <a:gd name="connsiteX168" fmla="*/ 120854 w 1129377"/>
                <a:gd name="connsiteY168" fmla="*/ 50974 h 306428"/>
                <a:gd name="connsiteX169" fmla="*/ 128473 w 1129377"/>
                <a:gd name="connsiteY169" fmla="*/ 58594 h 306428"/>
                <a:gd name="connsiteX170" fmla="*/ 128473 w 1129377"/>
                <a:gd name="connsiteY170" fmla="*/ 247836 h 306428"/>
                <a:gd name="connsiteX171" fmla="*/ 120854 w 1129377"/>
                <a:gd name="connsiteY171" fmla="*/ 255455 h 306428"/>
                <a:gd name="connsiteX172" fmla="*/ 113234 w 1129377"/>
                <a:gd name="connsiteY172" fmla="*/ 247836 h 306428"/>
                <a:gd name="connsiteX173" fmla="*/ 113234 w 1129377"/>
                <a:gd name="connsiteY173" fmla="*/ 58594 h 306428"/>
                <a:gd name="connsiteX174" fmla="*/ 120854 w 1129377"/>
                <a:gd name="connsiteY174" fmla="*/ 50974 h 306428"/>
                <a:gd name="connsiteX175" fmla="*/ 1006271 w 1129377"/>
                <a:gd name="connsiteY175" fmla="*/ 12885 h 306428"/>
                <a:gd name="connsiteX176" fmla="*/ 1013890 w 1129377"/>
                <a:gd name="connsiteY176" fmla="*/ 20504 h 306428"/>
                <a:gd name="connsiteX177" fmla="*/ 1013890 w 1129377"/>
                <a:gd name="connsiteY177" fmla="*/ 285923 h 306428"/>
                <a:gd name="connsiteX178" fmla="*/ 1006271 w 1129377"/>
                <a:gd name="connsiteY178" fmla="*/ 293532 h 306428"/>
                <a:gd name="connsiteX179" fmla="*/ 998651 w 1129377"/>
                <a:gd name="connsiteY179" fmla="*/ 285913 h 306428"/>
                <a:gd name="connsiteX180" fmla="*/ 998651 w 1129377"/>
                <a:gd name="connsiteY180" fmla="*/ 20504 h 306428"/>
                <a:gd name="connsiteX181" fmla="*/ 1006271 w 1129377"/>
                <a:gd name="connsiteY181" fmla="*/ 12885 h 306428"/>
                <a:gd name="connsiteX182" fmla="*/ 351838 w 1129377"/>
                <a:gd name="connsiteY182" fmla="*/ 12885 h 306428"/>
                <a:gd name="connsiteX183" fmla="*/ 359458 w 1129377"/>
                <a:gd name="connsiteY183" fmla="*/ 20504 h 306428"/>
                <a:gd name="connsiteX184" fmla="*/ 359458 w 1129377"/>
                <a:gd name="connsiteY184" fmla="*/ 285923 h 306428"/>
                <a:gd name="connsiteX185" fmla="*/ 351838 w 1129377"/>
                <a:gd name="connsiteY185" fmla="*/ 293532 h 306428"/>
                <a:gd name="connsiteX186" fmla="*/ 344219 w 1129377"/>
                <a:gd name="connsiteY186" fmla="*/ 285913 h 306428"/>
                <a:gd name="connsiteX187" fmla="*/ 344219 w 1129377"/>
                <a:gd name="connsiteY187" fmla="*/ 20504 h 306428"/>
                <a:gd name="connsiteX188" fmla="*/ 351838 w 1129377"/>
                <a:gd name="connsiteY188" fmla="*/ 12885 h 306428"/>
                <a:gd name="connsiteX189" fmla="*/ 82354 w 1129377"/>
                <a:gd name="connsiteY189" fmla="*/ 10542 h 306428"/>
                <a:gd name="connsiteX190" fmla="*/ 89974 w 1129377"/>
                <a:gd name="connsiteY190" fmla="*/ 18162 h 306428"/>
                <a:gd name="connsiteX191" fmla="*/ 89974 w 1129377"/>
                <a:gd name="connsiteY191" fmla="*/ 288257 h 306428"/>
                <a:gd name="connsiteX192" fmla="*/ 82354 w 1129377"/>
                <a:gd name="connsiteY192" fmla="*/ 295876 h 306428"/>
                <a:gd name="connsiteX193" fmla="*/ 74734 w 1129377"/>
                <a:gd name="connsiteY193" fmla="*/ 288257 h 306428"/>
                <a:gd name="connsiteX194" fmla="*/ 74734 w 1129377"/>
                <a:gd name="connsiteY194" fmla="*/ 18162 h 306428"/>
                <a:gd name="connsiteX195" fmla="*/ 82354 w 1129377"/>
                <a:gd name="connsiteY195" fmla="*/ 10542 h 306428"/>
                <a:gd name="connsiteX196" fmla="*/ 890784 w 1129377"/>
                <a:gd name="connsiteY196" fmla="*/ 9375 h 306428"/>
                <a:gd name="connsiteX197" fmla="*/ 898404 w 1129377"/>
                <a:gd name="connsiteY197" fmla="*/ 16995 h 306428"/>
                <a:gd name="connsiteX198" fmla="*/ 898404 w 1129377"/>
                <a:gd name="connsiteY198" fmla="*/ 289434 h 306428"/>
                <a:gd name="connsiteX199" fmla="*/ 890784 w 1129377"/>
                <a:gd name="connsiteY199" fmla="*/ 297053 h 306428"/>
                <a:gd name="connsiteX200" fmla="*/ 883164 w 1129377"/>
                <a:gd name="connsiteY200" fmla="*/ 289434 h 306428"/>
                <a:gd name="connsiteX201" fmla="*/ 883164 w 1129377"/>
                <a:gd name="connsiteY201" fmla="*/ 16995 h 306428"/>
                <a:gd name="connsiteX202" fmla="*/ 890784 w 1129377"/>
                <a:gd name="connsiteY202" fmla="*/ 9375 h 306428"/>
                <a:gd name="connsiteX203" fmla="*/ 197852 w 1129377"/>
                <a:gd name="connsiteY203" fmla="*/ 0 h 306428"/>
                <a:gd name="connsiteX204" fmla="*/ 205472 w 1129377"/>
                <a:gd name="connsiteY204" fmla="*/ 7620 h 306428"/>
                <a:gd name="connsiteX205" fmla="*/ 205472 w 1129377"/>
                <a:gd name="connsiteY205" fmla="*/ 298808 h 306428"/>
                <a:gd name="connsiteX206" fmla="*/ 197852 w 1129377"/>
                <a:gd name="connsiteY206" fmla="*/ 306428 h 306428"/>
                <a:gd name="connsiteX207" fmla="*/ 190233 w 1129377"/>
                <a:gd name="connsiteY207" fmla="*/ 298808 h 306428"/>
                <a:gd name="connsiteX208" fmla="*/ 190233 w 1129377"/>
                <a:gd name="connsiteY208" fmla="*/ 7620 h 306428"/>
                <a:gd name="connsiteX209" fmla="*/ 197852 w 1129377"/>
                <a:gd name="connsiteY209" fmla="*/ 0 h 30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Lst>
              <a:rect l="l" t="t" r="r" b="b"/>
              <a:pathLst>
                <a:path w="1129377" h="306428">
                  <a:moveTo>
                    <a:pt x="7620" y="137680"/>
                  </a:moveTo>
                  <a:cubicBezTo>
                    <a:pt x="11830" y="137680"/>
                    <a:pt x="15240" y="141090"/>
                    <a:pt x="15240" y="145300"/>
                  </a:cubicBezTo>
                  <a:lnTo>
                    <a:pt x="15240" y="161118"/>
                  </a:lnTo>
                  <a:cubicBezTo>
                    <a:pt x="15240" y="165327"/>
                    <a:pt x="11830" y="168737"/>
                    <a:pt x="7620" y="168737"/>
                  </a:cubicBezTo>
                  <a:cubicBezTo>
                    <a:pt x="3410" y="168737"/>
                    <a:pt x="0" y="165327"/>
                    <a:pt x="0" y="161118"/>
                  </a:cubicBezTo>
                  <a:lnTo>
                    <a:pt x="0" y="145300"/>
                  </a:lnTo>
                  <a:cubicBezTo>
                    <a:pt x="0" y="141090"/>
                    <a:pt x="3410" y="137680"/>
                    <a:pt x="7620" y="137680"/>
                  </a:cubicBezTo>
                  <a:close/>
                  <a:moveTo>
                    <a:pt x="1121758" y="132993"/>
                  </a:moveTo>
                  <a:cubicBezTo>
                    <a:pt x="1125967" y="132993"/>
                    <a:pt x="1129377" y="136403"/>
                    <a:pt x="1129377" y="140613"/>
                  </a:cubicBezTo>
                  <a:lnTo>
                    <a:pt x="1129377" y="165805"/>
                  </a:lnTo>
                  <a:cubicBezTo>
                    <a:pt x="1129377" y="170015"/>
                    <a:pt x="1125967" y="173425"/>
                    <a:pt x="1121758" y="173425"/>
                  </a:cubicBezTo>
                  <a:cubicBezTo>
                    <a:pt x="1117548" y="173425"/>
                    <a:pt x="1114138" y="170015"/>
                    <a:pt x="1114138" y="165805"/>
                  </a:cubicBezTo>
                  <a:lnTo>
                    <a:pt x="1114138" y="140613"/>
                  </a:lnTo>
                  <a:cubicBezTo>
                    <a:pt x="1114138" y="136403"/>
                    <a:pt x="1117548" y="132993"/>
                    <a:pt x="1121758" y="132993"/>
                  </a:cubicBezTo>
                  <a:close/>
                  <a:moveTo>
                    <a:pt x="775297" y="132993"/>
                  </a:moveTo>
                  <a:cubicBezTo>
                    <a:pt x="779507" y="132993"/>
                    <a:pt x="782917" y="136403"/>
                    <a:pt x="782917" y="140613"/>
                  </a:cubicBezTo>
                  <a:lnTo>
                    <a:pt x="782917" y="165805"/>
                  </a:lnTo>
                  <a:cubicBezTo>
                    <a:pt x="782906" y="170015"/>
                    <a:pt x="779496" y="173425"/>
                    <a:pt x="775297" y="173425"/>
                  </a:cubicBezTo>
                  <a:cubicBezTo>
                    <a:pt x="771087" y="173425"/>
                    <a:pt x="767677" y="170015"/>
                    <a:pt x="767677" y="165805"/>
                  </a:cubicBezTo>
                  <a:lnTo>
                    <a:pt x="767677" y="140613"/>
                  </a:lnTo>
                  <a:cubicBezTo>
                    <a:pt x="767677" y="136403"/>
                    <a:pt x="771087" y="132993"/>
                    <a:pt x="775297" y="132993"/>
                  </a:cubicBezTo>
                  <a:close/>
                  <a:moveTo>
                    <a:pt x="621311" y="132993"/>
                  </a:moveTo>
                  <a:cubicBezTo>
                    <a:pt x="625520" y="132993"/>
                    <a:pt x="628931" y="136403"/>
                    <a:pt x="628931" y="140613"/>
                  </a:cubicBezTo>
                  <a:lnTo>
                    <a:pt x="628931" y="165805"/>
                  </a:lnTo>
                  <a:cubicBezTo>
                    <a:pt x="628920" y="170015"/>
                    <a:pt x="625509" y="173425"/>
                    <a:pt x="621311" y="173425"/>
                  </a:cubicBezTo>
                  <a:cubicBezTo>
                    <a:pt x="617101" y="173425"/>
                    <a:pt x="613690" y="170015"/>
                    <a:pt x="613690" y="165805"/>
                  </a:cubicBezTo>
                  <a:lnTo>
                    <a:pt x="613690" y="140613"/>
                  </a:lnTo>
                  <a:cubicBezTo>
                    <a:pt x="613690" y="136403"/>
                    <a:pt x="617101" y="132993"/>
                    <a:pt x="621311" y="132993"/>
                  </a:cubicBezTo>
                  <a:close/>
                  <a:moveTo>
                    <a:pt x="1083270" y="123029"/>
                  </a:moveTo>
                  <a:cubicBezTo>
                    <a:pt x="1087479" y="123029"/>
                    <a:pt x="1090889" y="126439"/>
                    <a:pt x="1090889" y="130649"/>
                  </a:cubicBezTo>
                  <a:lnTo>
                    <a:pt x="1090889" y="175769"/>
                  </a:lnTo>
                  <a:cubicBezTo>
                    <a:pt x="1090878" y="179978"/>
                    <a:pt x="1087468" y="183389"/>
                    <a:pt x="1083270" y="183389"/>
                  </a:cubicBezTo>
                  <a:cubicBezTo>
                    <a:pt x="1079060" y="183389"/>
                    <a:pt x="1075650" y="179978"/>
                    <a:pt x="1075650" y="175769"/>
                  </a:cubicBezTo>
                  <a:lnTo>
                    <a:pt x="1075650" y="130649"/>
                  </a:lnTo>
                  <a:cubicBezTo>
                    <a:pt x="1075650" y="126439"/>
                    <a:pt x="1079060" y="123029"/>
                    <a:pt x="1083270" y="123029"/>
                  </a:cubicBezTo>
                  <a:close/>
                  <a:moveTo>
                    <a:pt x="43866" y="116587"/>
                  </a:moveTo>
                  <a:cubicBezTo>
                    <a:pt x="48076" y="116587"/>
                    <a:pt x="51486" y="119997"/>
                    <a:pt x="51486" y="124206"/>
                  </a:cubicBezTo>
                  <a:lnTo>
                    <a:pt x="51486" y="182211"/>
                  </a:lnTo>
                  <a:cubicBezTo>
                    <a:pt x="51474" y="186421"/>
                    <a:pt x="48065" y="189831"/>
                    <a:pt x="43866" y="189831"/>
                  </a:cubicBezTo>
                  <a:cubicBezTo>
                    <a:pt x="39657" y="189831"/>
                    <a:pt x="36246" y="186421"/>
                    <a:pt x="36246" y="182211"/>
                  </a:cubicBezTo>
                  <a:lnTo>
                    <a:pt x="36246" y="124206"/>
                  </a:lnTo>
                  <a:cubicBezTo>
                    <a:pt x="36246" y="119997"/>
                    <a:pt x="39657" y="116587"/>
                    <a:pt x="43866" y="116587"/>
                  </a:cubicBezTo>
                  <a:close/>
                  <a:moveTo>
                    <a:pt x="736798" y="113665"/>
                  </a:moveTo>
                  <a:cubicBezTo>
                    <a:pt x="741008" y="113665"/>
                    <a:pt x="744418" y="117075"/>
                    <a:pt x="744418" y="121285"/>
                  </a:cubicBezTo>
                  <a:lnTo>
                    <a:pt x="744418" y="185143"/>
                  </a:lnTo>
                  <a:cubicBezTo>
                    <a:pt x="744418" y="189353"/>
                    <a:pt x="741008" y="192763"/>
                    <a:pt x="736798" y="192763"/>
                  </a:cubicBezTo>
                  <a:cubicBezTo>
                    <a:pt x="732588" y="192763"/>
                    <a:pt x="729178" y="189353"/>
                    <a:pt x="729178" y="185143"/>
                  </a:cubicBezTo>
                  <a:lnTo>
                    <a:pt x="729178" y="121285"/>
                  </a:lnTo>
                  <a:cubicBezTo>
                    <a:pt x="729178" y="117075"/>
                    <a:pt x="732588" y="113665"/>
                    <a:pt x="736798" y="113665"/>
                  </a:cubicBezTo>
                  <a:close/>
                  <a:moveTo>
                    <a:pt x="159353" y="113665"/>
                  </a:moveTo>
                  <a:cubicBezTo>
                    <a:pt x="163562" y="113665"/>
                    <a:pt x="166973" y="117075"/>
                    <a:pt x="166973" y="121285"/>
                  </a:cubicBezTo>
                  <a:lnTo>
                    <a:pt x="166973" y="185143"/>
                  </a:lnTo>
                  <a:cubicBezTo>
                    <a:pt x="166973" y="189353"/>
                    <a:pt x="163562" y="192763"/>
                    <a:pt x="159353" y="192763"/>
                  </a:cubicBezTo>
                  <a:cubicBezTo>
                    <a:pt x="155143" y="192763"/>
                    <a:pt x="151733" y="189353"/>
                    <a:pt x="151733" y="185143"/>
                  </a:cubicBezTo>
                  <a:lnTo>
                    <a:pt x="151733" y="121285"/>
                  </a:lnTo>
                  <a:cubicBezTo>
                    <a:pt x="151733" y="117075"/>
                    <a:pt x="155143" y="113665"/>
                    <a:pt x="159353" y="113665"/>
                  </a:cubicBezTo>
                  <a:close/>
                  <a:moveTo>
                    <a:pt x="582811" y="108978"/>
                  </a:moveTo>
                  <a:cubicBezTo>
                    <a:pt x="587021" y="108978"/>
                    <a:pt x="590432" y="112388"/>
                    <a:pt x="590432" y="116598"/>
                  </a:cubicBezTo>
                  <a:lnTo>
                    <a:pt x="590432" y="189831"/>
                  </a:lnTo>
                  <a:cubicBezTo>
                    <a:pt x="590432" y="194041"/>
                    <a:pt x="587021" y="197451"/>
                    <a:pt x="582811" y="197451"/>
                  </a:cubicBezTo>
                  <a:cubicBezTo>
                    <a:pt x="578602" y="197451"/>
                    <a:pt x="575192" y="194041"/>
                    <a:pt x="575192" y="189831"/>
                  </a:cubicBezTo>
                  <a:lnTo>
                    <a:pt x="575192" y="116598"/>
                  </a:lnTo>
                  <a:cubicBezTo>
                    <a:pt x="575192" y="112388"/>
                    <a:pt x="578602" y="108978"/>
                    <a:pt x="582811" y="108978"/>
                  </a:cubicBezTo>
                  <a:close/>
                  <a:moveTo>
                    <a:pt x="505824" y="108978"/>
                  </a:moveTo>
                  <a:cubicBezTo>
                    <a:pt x="510034" y="108978"/>
                    <a:pt x="513444" y="112388"/>
                    <a:pt x="513444" y="116598"/>
                  </a:cubicBezTo>
                  <a:lnTo>
                    <a:pt x="513444" y="189831"/>
                  </a:lnTo>
                  <a:cubicBezTo>
                    <a:pt x="513433" y="194041"/>
                    <a:pt x="510023" y="197451"/>
                    <a:pt x="505824" y="197451"/>
                  </a:cubicBezTo>
                  <a:cubicBezTo>
                    <a:pt x="501615" y="197451"/>
                    <a:pt x="498204" y="194041"/>
                    <a:pt x="498204" y="189831"/>
                  </a:cubicBezTo>
                  <a:lnTo>
                    <a:pt x="498204" y="116598"/>
                  </a:lnTo>
                  <a:cubicBezTo>
                    <a:pt x="498204" y="112388"/>
                    <a:pt x="501615" y="108978"/>
                    <a:pt x="505824" y="108978"/>
                  </a:cubicBezTo>
                  <a:close/>
                  <a:moveTo>
                    <a:pt x="428826" y="108978"/>
                  </a:moveTo>
                  <a:cubicBezTo>
                    <a:pt x="433036" y="108978"/>
                    <a:pt x="436446" y="112388"/>
                    <a:pt x="436446" y="116598"/>
                  </a:cubicBezTo>
                  <a:lnTo>
                    <a:pt x="436446" y="189831"/>
                  </a:lnTo>
                  <a:cubicBezTo>
                    <a:pt x="436446" y="194041"/>
                    <a:pt x="433036" y="197451"/>
                    <a:pt x="428826" y="197451"/>
                  </a:cubicBezTo>
                  <a:cubicBezTo>
                    <a:pt x="424617" y="197451"/>
                    <a:pt x="421206" y="194041"/>
                    <a:pt x="421206" y="189831"/>
                  </a:cubicBezTo>
                  <a:lnTo>
                    <a:pt x="421206" y="116598"/>
                  </a:lnTo>
                  <a:cubicBezTo>
                    <a:pt x="421206" y="112388"/>
                    <a:pt x="424617" y="108978"/>
                    <a:pt x="428826" y="108978"/>
                  </a:cubicBezTo>
                  <a:close/>
                  <a:moveTo>
                    <a:pt x="274839" y="108978"/>
                  </a:moveTo>
                  <a:cubicBezTo>
                    <a:pt x="279049" y="108978"/>
                    <a:pt x="282459" y="112388"/>
                    <a:pt x="282459" y="116598"/>
                  </a:cubicBezTo>
                  <a:lnTo>
                    <a:pt x="282459" y="189831"/>
                  </a:lnTo>
                  <a:cubicBezTo>
                    <a:pt x="282459" y="194041"/>
                    <a:pt x="279049" y="197451"/>
                    <a:pt x="274839" y="197451"/>
                  </a:cubicBezTo>
                  <a:cubicBezTo>
                    <a:pt x="270629" y="197451"/>
                    <a:pt x="267220" y="194041"/>
                    <a:pt x="267220" y="189831"/>
                  </a:cubicBezTo>
                  <a:lnTo>
                    <a:pt x="267220" y="116598"/>
                  </a:lnTo>
                  <a:cubicBezTo>
                    <a:pt x="267220" y="112388"/>
                    <a:pt x="270629" y="108978"/>
                    <a:pt x="274839" y="108978"/>
                  </a:cubicBezTo>
                  <a:close/>
                  <a:moveTo>
                    <a:pt x="659799" y="100180"/>
                  </a:moveTo>
                  <a:cubicBezTo>
                    <a:pt x="664009" y="100180"/>
                    <a:pt x="667419" y="103591"/>
                    <a:pt x="667419" y="107800"/>
                  </a:cubicBezTo>
                  <a:lnTo>
                    <a:pt x="667419" y="198617"/>
                  </a:lnTo>
                  <a:cubicBezTo>
                    <a:pt x="667419" y="202827"/>
                    <a:pt x="664009" y="206237"/>
                    <a:pt x="659799" y="206237"/>
                  </a:cubicBezTo>
                  <a:cubicBezTo>
                    <a:pt x="655589" y="206237"/>
                    <a:pt x="652179" y="202827"/>
                    <a:pt x="652179" y="198617"/>
                  </a:cubicBezTo>
                  <a:lnTo>
                    <a:pt x="652179" y="107800"/>
                  </a:lnTo>
                  <a:cubicBezTo>
                    <a:pt x="652179" y="103591"/>
                    <a:pt x="655589" y="100180"/>
                    <a:pt x="659799" y="100180"/>
                  </a:cubicBezTo>
                  <a:close/>
                  <a:moveTo>
                    <a:pt x="390326" y="97259"/>
                  </a:moveTo>
                  <a:cubicBezTo>
                    <a:pt x="394536" y="97259"/>
                    <a:pt x="397946" y="100669"/>
                    <a:pt x="397946" y="104878"/>
                  </a:cubicBezTo>
                  <a:lnTo>
                    <a:pt x="397946" y="201549"/>
                  </a:lnTo>
                  <a:cubicBezTo>
                    <a:pt x="397946" y="205759"/>
                    <a:pt x="394536" y="209169"/>
                    <a:pt x="390326" y="209169"/>
                  </a:cubicBezTo>
                  <a:cubicBezTo>
                    <a:pt x="386116" y="209169"/>
                    <a:pt x="382707" y="205759"/>
                    <a:pt x="382707" y="201549"/>
                  </a:cubicBezTo>
                  <a:lnTo>
                    <a:pt x="382707" y="104878"/>
                  </a:lnTo>
                  <a:cubicBezTo>
                    <a:pt x="382707" y="100669"/>
                    <a:pt x="386116" y="97259"/>
                    <a:pt x="390326" y="97259"/>
                  </a:cubicBezTo>
                  <a:close/>
                  <a:moveTo>
                    <a:pt x="1044770" y="84952"/>
                  </a:moveTo>
                  <a:cubicBezTo>
                    <a:pt x="1048980" y="84952"/>
                    <a:pt x="1052390" y="88362"/>
                    <a:pt x="1052390" y="92572"/>
                  </a:cubicBezTo>
                  <a:lnTo>
                    <a:pt x="1052390" y="213857"/>
                  </a:lnTo>
                  <a:cubicBezTo>
                    <a:pt x="1052390" y="218056"/>
                    <a:pt x="1048980" y="221466"/>
                    <a:pt x="1044770" y="221466"/>
                  </a:cubicBezTo>
                  <a:cubicBezTo>
                    <a:pt x="1040560" y="221466"/>
                    <a:pt x="1037150" y="218056"/>
                    <a:pt x="1037150" y="213846"/>
                  </a:cubicBezTo>
                  <a:lnTo>
                    <a:pt x="1037150" y="92572"/>
                  </a:lnTo>
                  <a:cubicBezTo>
                    <a:pt x="1037150" y="88362"/>
                    <a:pt x="1040560" y="84952"/>
                    <a:pt x="1044770" y="84952"/>
                  </a:cubicBezTo>
                  <a:close/>
                  <a:moveTo>
                    <a:pt x="698298" y="80853"/>
                  </a:moveTo>
                  <a:cubicBezTo>
                    <a:pt x="702508" y="80853"/>
                    <a:pt x="705918" y="84264"/>
                    <a:pt x="705918" y="88473"/>
                  </a:cubicBezTo>
                  <a:lnTo>
                    <a:pt x="705918" y="217955"/>
                  </a:lnTo>
                  <a:cubicBezTo>
                    <a:pt x="705918" y="222165"/>
                    <a:pt x="702508" y="225575"/>
                    <a:pt x="698298" y="225575"/>
                  </a:cubicBezTo>
                  <a:cubicBezTo>
                    <a:pt x="694089" y="225575"/>
                    <a:pt x="690678" y="222165"/>
                    <a:pt x="690678" y="217955"/>
                  </a:cubicBezTo>
                  <a:lnTo>
                    <a:pt x="690678" y="88473"/>
                  </a:lnTo>
                  <a:cubicBezTo>
                    <a:pt x="690678" y="84264"/>
                    <a:pt x="694089" y="80853"/>
                    <a:pt x="698298" y="80853"/>
                  </a:cubicBezTo>
                  <a:close/>
                  <a:moveTo>
                    <a:pt x="967771" y="75577"/>
                  </a:moveTo>
                  <a:cubicBezTo>
                    <a:pt x="971981" y="75577"/>
                    <a:pt x="975391" y="78987"/>
                    <a:pt x="975391" y="83197"/>
                  </a:cubicBezTo>
                  <a:lnTo>
                    <a:pt x="975391" y="223231"/>
                  </a:lnTo>
                  <a:cubicBezTo>
                    <a:pt x="975391" y="227430"/>
                    <a:pt x="971981" y="230840"/>
                    <a:pt x="967771" y="230840"/>
                  </a:cubicBezTo>
                  <a:cubicBezTo>
                    <a:pt x="963562" y="230840"/>
                    <a:pt x="960152" y="227430"/>
                    <a:pt x="960152" y="223220"/>
                  </a:cubicBezTo>
                  <a:lnTo>
                    <a:pt x="960152" y="83197"/>
                  </a:lnTo>
                  <a:cubicBezTo>
                    <a:pt x="960152" y="78987"/>
                    <a:pt x="963562" y="75577"/>
                    <a:pt x="967771" y="75577"/>
                  </a:cubicBezTo>
                  <a:close/>
                  <a:moveTo>
                    <a:pt x="813785" y="75577"/>
                  </a:moveTo>
                  <a:cubicBezTo>
                    <a:pt x="817995" y="75577"/>
                    <a:pt x="821405" y="78987"/>
                    <a:pt x="821405" y="83197"/>
                  </a:cubicBezTo>
                  <a:lnTo>
                    <a:pt x="821405" y="223231"/>
                  </a:lnTo>
                  <a:cubicBezTo>
                    <a:pt x="821405" y="227430"/>
                    <a:pt x="817995" y="230840"/>
                    <a:pt x="813785" y="230840"/>
                  </a:cubicBezTo>
                  <a:cubicBezTo>
                    <a:pt x="809575" y="230840"/>
                    <a:pt x="806165" y="227430"/>
                    <a:pt x="806165" y="223220"/>
                  </a:cubicBezTo>
                  <a:lnTo>
                    <a:pt x="806165" y="83197"/>
                  </a:lnTo>
                  <a:cubicBezTo>
                    <a:pt x="806165" y="78987"/>
                    <a:pt x="809575" y="75577"/>
                    <a:pt x="813785" y="75577"/>
                  </a:cubicBezTo>
                  <a:close/>
                  <a:moveTo>
                    <a:pt x="313338" y="75577"/>
                  </a:moveTo>
                  <a:cubicBezTo>
                    <a:pt x="317548" y="75577"/>
                    <a:pt x="320958" y="78987"/>
                    <a:pt x="320958" y="83197"/>
                  </a:cubicBezTo>
                  <a:lnTo>
                    <a:pt x="320958" y="223231"/>
                  </a:lnTo>
                  <a:cubicBezTo>
                    <a:pt x="320958" y="227430"/>
                    <a:pt x="317548" y="230840"/>
                    <a:pt x="313338" y="230840"/>
                  </a:cubicBezTo>
                  <a:cubicBezTo>
                    <a:pt x="309128" y="230840"/>
                    <a:pt x="305718" y="227430"/>
                    <a:pt x="305718" y="223220"/>
                  </a:cubicBezTo>
                  <a:lnTo>
                    <a:pt x="305718" y="83197"/>
                  </a:lnTo>
                  <a:cubicBezTo>
                    <a:pt x="305718" y="78987"/>
                    <a:pt x="309128" y="75577"/>
                    <a:pt x="313338" y="75577"/>
                  </a:cubicBezTo>
                  <a:close/>
                  <a:moveTo>
                    <a:pt x="544313" y="60348"/>
                  </a:moveTo>
                  <a:cubicBezTo>
                    <a:pt x="548523" y="60348"/>
                    <a:pt x="551933" y="63758"/>
                    <a:pt x="551933" y="67968"/>
                  </a:cubicBezTo>
                  <a:lnTo>
                    <a:pt x="551933" y="238460"/>
                  </a:lnTo>
                  <a:cubicBezTo>
                    <a:pt x="551933" y="242670"/>
                    <a:pt x="548523" y="246080"/>
                    <a:pt x="544313" y="246080"/>
                  </a:cubicBezTo>
                  <a:cubicBezTo>
                    <a:pt x="540103" y="246080"/>
                    <a:pt x="536694" y="242670"/>
                    <a:pt x="536694" y="238460"/>
                  </a:cubicBezTo>
                  <a:lnTo>
                    <a:pt x="536694" y="67968"/>
                  </a:lnTo>
                  <a:cubicBezTo>
                    <a:pt x="536694" y="63758"/>
                    <a:pt x="540103" y="60348"/>
                    <a:pt x="544313" y="60348"/>
                  </a:cubicBezTo>
                  <a:close/>
                  <a:moveTo>
                    <a:pt x="467325" y="60348"/>
                  </a:moveTo>
                  <a:cubicBezTo>
                    <a:pt x="471535" y="60348"/>
                    <a:pt x="474945" y="63758"/>
                    <a:pt x="474945" y="67968"/>
                  </a:cubicBezTo>
                  <a:lnTo>
                    <a:pt x="474945" y="238460"/>
                  </a:lnTo>
                  <a:cubicBezTo>
                    <a:pt x="474945" y="242670"/>
                    <a:pt x="471535" y="246080"/>
                    <a:pt x="467325" y="246080"/>
                  </a:cubicBezTo>
                  <a:cubicBezTo>
                    <a:pt x="463115" y="246080"/>
                    <a:pt x="459706" y="242670"/>
                    <a:pt x="459706" y="238460"/>
                  </a:cubicBezTo>
                  <a:lnTo>
                    <a:pt x="459706" y="67968"/>
                  </a:lnTo>
                  <a:cubicBezTo>
                    <a:pt x="459706" y="63758"/>
                    <a:pt x="463115" y="60348"/>
                    <a:pt x="467325" y="60348"/>
                  </a:cubicBezTo>
                  <a:close/>
                  <a:moveTo>
                    <a:pt x="929283" y="56827"/>
                  </a:moveTo>
                  <a:cubicBezTo>
                    <a:pt x="933493" y="56827"/>
                    <a:pt x="936903" y="60238"/>
                    <a:pt x="936903" y="64447"/>
                  </a:cubicBezTo>
                  <a:lnTo>
                    <a:pt x="936903" y="241970"/>
                  </a:lnTo>
                  <a:cubicBezTo>
                    <a:pt x="936892" y="246180"/>
                    <a:pt x="933482" y="249590"/>
                    <a:pt x="929283" y="249590"/>
                  </a:cubicBezTo>
                  <a:cubicBezTo>
                    <a:pt x="925073" y="249590"/>
                    <a:pt x="921663" y="246180"/>
                    <a:pt x="921663" y="241970"/>
                  </a:cubicBezTo>
                  <a:lnTo>
                    <a:pt x="921663" y="64447"/>
                  </a:lnTo>
                  <a:cubicBezTo>
                    <a:pt x="921663" y="60238"/>
                    <a:pt x="925073" y="56827"/>
                    <a:pt x="929283" y="56827"/>
                  </a:cubicBezTo>
                  <a:close/>
                  <a:moveTo>
                    <a:pt x="852285" y="56827"/>
                  </a:moveTo>
                  <a:cubicBezTo>
                    <a:pt x="856494" y="56827"/>
                    <a:pt x="859905" y="60238"/>
                    <a:pt x="859905" y="64447"/>
                  </a:cubicBezTo>
                  <a:lnTo>
                    <a:pt x="859905" y="241970"/>
                  </a:lnTo>
                  <a:cubicBezTo>
                    <a:pt x="859905" y="246180"/>
                    <a:pt x="856494" y="249590"/>
                    <a:pt x="852285" y="249590"/>
                  </a:cubicBezTo>
                  <a:cubicBezTo>
                    <a:pt x="848075" y="249590"/>
                    <a:pt x="844665" y="246180"/>
                    <a:pt x="844665" y="241970"/>
                  </a:cubicBezTo>
                  <a:lnTo>
                    <a:pt x="844665" y="64447"/>
                  </a:lnTo>
                  <a:cubicBezTo>
                    <a:pt x="844665" y="60238"/>
                    <a:pt x="848075" y="56827"/>
                    <a:pt x="852285" y="56827"/>
                  </a:cubicBezTo>
                  <a:close/>
                  <a:moveTo>
                    <a:pt x="236340" y="56827"/>
                  </a:moveTo>
                  <a:cubicBezTo>
                    <a:pt x="240549" y="56827"/>
                    <a:pt x="243959" y="60238"/>
                    <a:pt x="243959" y="64447"/>
                  </a:cubicBezTo>
                  <a:lnTo>
                    <a:pt x="243959" y="241970"/>
                  </a:lnTo>
                  <a:cubicBezTo>
                    <a:pt x="243959" y="246180"/>
                    <a:pt x="240549" y="249590"/>
                    <a:pt x="236340" y="249590"/>
                  </a:cubicBezTo>
                  <a:cubicBezTo>
                    <a:pt x="232130" y="249590"/>
                    <a:pt x="228719" y="246180"/>
                    <a:pt x="228719" y="241970"/>
                  </a:cubicBezTo>
                  <a:lnTo>
                    <a:pt x="228719" y="64447"/>
                  </a:lnTo>
                  <a:cubicBezTo>
                    <a:pt x="228719" y="60238"/>
                    <a:pt x="232130" y="56827"/>
                    <a:pt x="236340" y="56827"/>
                  </a:cubicBezTo>
                  <a:close/>
                  <a:moveTo>
                    <a:pt x="120854" y="50974"/>
                  </a:moveTo>
                  <a:cubicBezTo>
                    <a:pt x="125063" y="50974"/>
                    <a:pt x="128473" y="54384"/>
                    <a:pt x="128473" y="58594"/>
                  </a:cubicBezTo>
                  <a:lnTo>
                    <a:pt x="128473" y="247836"/>
                  </a:lnTo>
                  <a:cubicBezTo>
                    <a:pt x="128473" y="252045"/>
                    <a:pt x="125063" y="255455"/>
                    <a:pt x="120854" y="255455"/>
                  </a:cubicBezTo>
                  <a:cubicBezTo>
                    <a:pt x="116644" y="255455"/>
                    <a:pt x="113234" y="252045"/>
                    <a:pt x="113234" y="247836"/>
                  </a:cubicBezTo>
                  <a:lnTo>
                    <a:pt x="113234" y="58594"/>
                  </a:lnTo>
                  <a:cubicBezTo>
                    <a:pt x="113234" y="54384"/>
                    <a:pt x="116644" y="50974"/>
                    <a:pt x="120854" y="50974"/>
                  </a:cubicBezTo>
                  <a:close/>
                  <a:moveTo>
                    <a:pt x="1006271" y="12885"/>
                  </a:moveTo>
                  <a:cubicBezTo>
                    <a:pt x="1010481" y="12885"/>
                    <a:pt x="1013890" y="16295"/>
                    <a:pt x="1013890" y="20504"/>
                  </a:cubicBezTo>
                  <a:lnTo>
                    <a:pt x="1013890" y="285923"/>
                  </a:lnTo>
                  <a:cubicBezTo>
                    <a:pt x="1013890" y="290122"/>
                    <a:pt x="1010481" y="293532"/>
                    <a:pt x="1006271" y="293532"/>
                  </a:cubicBezTo>
                  <a:cubicBezTo>
                    <a:pt x="1002061" y="293532"/>
                    <a:pt x="998651" y="290122"/>
                    <a:pt x="998651" y="285913"/>
                  </a:cubicBezTo>
                  <a:lnTo>
                    <a:pt x="998651" y="20504"/>
                  </a:lnTo>
                  <a:cubicBezTo>
                    <a:pt x="998651" y="16295"/>
                    <a:pt x="1002061" y="12885"/>
                    <a:pt x="1006271" y="12885"/>
                  </a:cubicBezTo>
                  <a:close/>
                  <a:moveTo>
                    <a:pt x="351838" y="12885"/>
                  </a:moveTo>
                  <a:cubicBezTo>
                    <a:pt x="356048" y="12885"/>
                    <a:pt x="359458" y="16295"/>
                    <a:pt x="359458" y="20504"/>
                  </a:cubicBezTo>
                  <a:lnTo>
                    <a:pt x="359458" y="285923"/>
                  </a:lnTo>
                  <a:cubicBezTo>
                    <a:pt x="359447" y="290122"/>
                    <a:pt x="356037" y="293532"/>
                    <a:pt x="351838" y="293532"/>
                  </a:cubicBezTo>
                  <a:cubicBezTo>
                    <a:pt x="347628" y="293532"/>
                    <a:pt x="344219" y="290122"/>
                    <a:pt x="344219" y="285913"/>
                  </a:cubicBezTo>
                  <a:lnTo>
                    <a:pt x="344219" y="20504"/>
                  </a:lnTo>
                  <a:cubicBezTo>
                    <a:pt x="344219" y="16295"/>
                    <a:pt x="347628" y="12885"/>
                    <a:pt x="351838" y="12885"/>
                  </a:cubicBezTo>
                  <a:close/>
                  <a:moveTo>
                    <a:pt x="82354" y="10542"/>
                  </a:moveTo>
                  <a:cubicBezTo>
                    <a:pt x="86564" y="10542"/>
                    <a:pt x="89974" y="13952"/>
                    <a:pt x="89974" y="18162"/>
                  </a:cubicBezTo>
                  <a:lnTo>
                    <a:pt x="89974" y="288257"/>
                  </a:lnTo>
                  <a:cubicBezTo>
                    <a:pt x="89974" y="292466"/>
                    <a:pt x="86564" y="295876"/>
                    <a:pt x="82354" y="295876"/>
                  </a:cubicBezTo>
                  <a:cubicBezTo>
                    <a:pt x="78145" y="295876"/>
                    <a:pt x="74734" y="292466"/>
                    <a:pt x="74734" y="288257"/>
                  </a:cubicBezTo>
                  <a:lnTo>
                    <a:pt x="74734" y="18162"/>
                  </a:lnTo>
                  <a:cubicBezTo>
                    <a:pt x="74734" y="13952"/>
                    <a:pt x="78145" y="10542"/>
                    <a:pt x="82354" y="10542"/>
                  </a:cubicBezTo>
                  <a:close/>
                  <a:moveTo>
                    <a:pt x="890784" y="9375"/>
                  </a:moveTo>
                  <a:cubicBezTo>
                    <a:pt x="894994" y="9375"/>
                    <a:pt x="898404" y="12785"/>
                    <a:pt x="898404" y="16995"/>
                  </a:cubicBezTo>
                  <a:lnTo>
                    <a:pt x="898404" y="289434"/>
                  </a:lnTo>
                  <a:cubicBezTo>
                    <a:pt x="898404" y="293643"/>
                    <a:pt x="894994" y="297053"/>
                    <a:pt x="890784" y="297053"/>
                  </a:cubicBezTo>
                  <a:cubicBezTo>
                    <a:pt x="886574" y="297053"/>
                    <a:pt x="883164" y="293643"/>
                    <a:pt x="883164" y="289434"/>
                  </a:cubicBezTo>
                  <a:lnTo>
                    <a:pt x="883164" y="16995"/>
                  </a:lnTo>
                  <a:cubicBezTo>
                    <a:pt x="883164" y="12785"/>
                    <a:pt x="886574" y="9375"/>
                    <a:pt x="890784" y="9375"/>
                  </a:cubicBezTo>
                  <a:close/>
                  <a:moveTo>
                    <a:pt x="197852" y="0"/>
                  </a:moveTo>
                  <a:cubicBezTo>
                    <a:pt x="202062" y="0"/>
                    <a:pt x="205472" y="3411"/>
                    <a:pt x="205472" y="7620"/>
                  </a:cubicBezTo>
                  <a:lnTo>
                    <a:pt x="205472" y="298808"/>
                  </a:lnTo>
                  <a:cubicBezTo>
                    <a:pt x="205461" y="303018"/>
                    <a:pt x="202051" y="306428"/>
                    <a:pt x="197852" y="306428"/>
                  </a:cubicBezTo>
                  <a:cubicBezTo>
                    <a:pt x="193643" y="306428"/>
                    <a:pt x="190233" y="303018"/>
                    <a:pt x="190233" y="298808"/>
                  </a:cubicBezTo>
                  <a:lnTo>
                    <a:pt x="190233" y="7620"/>
                  </a:lnTo>
                  <a:cubicBezTo>
                    <a:pt x="190233" y="3411"/>
                    <a:pt x="193643" y="0"/>
                    <a:pt x="19785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defTabSz="914377">
                <a:defRPr/>
              </a:pPr>
              <a:endParaRPr lang="en-US">
                <a:solidFill>
                  <a:srgbClr val="FFFFFF"/>
                </a:solidFill>
                <a:latin typeface="Arial" panose="020B0604020202020204"/>
              </a:endParaRPr>
            </a:p>
          </p:txBody>
        </p:sp>
      </p:grpSp>
      <p:sp>
        <p:nvSpPr>
          <p:cNvPr id="7" name="Text Placeholder 6">
            <a:extLst>
              <a:ext uri="{FF2B5EF4-FFF2-40B4-BE49-F238E27FC236}">
                <a16:creationId xmlns:a16="http://schemas.microsoft.com/office/drawing/2014/main" id="{72FDD826-7C13-A0F0-6652-066C33B49C67}"/>
              </a:ext>
            </a:extLst>
          </p:cNvPr>
          <p:cNvSpPr>
            <a:spLocks noGrp="1"/>
          </p:cNvSpPr>
          <p:nvPr>
            <p:ph type="body" sz="quarter" idx="13"/>
          </p:nvPr>
        </p:nvSpPr>
        <p:spPr>
          <a:xfrm>
            <a:off x="334732" y="6129339"/>
            <a:ext cx="8476145" cy="503237"/>
          </a:xfrm>
        </p:spPr>
        <p:txBody>
          <a:bodyPr/>
          <a:lstStyle/>
          <a:p>
            <a:pPr>
              <a:spcBef>
                <a:spcPts val="0"/>
              </a:spcBef>
            </a:pPr>
            <a:endParaRPr lang="en-US" b="0" dirty="0"/>
          </a:p>
          <a:p>
            <a:pPr marL="228594" indent="-228594">
              <a:spcBef>
                <a:spcPts val="0"/>
              </a:spcBef>
              <a:buAutoNum type="arabicPeriod"/>
            </a:pPr>
            <a:endParaRPr lang="en-US" b="0" dirty="0">
              <a:cs typeface="Arial" panose="020B0604020202020204"/>
            </a:endParaRPr>
          </a:p>
          <a:p>
            <a:pPr>
              <a:spcBef>
                <a:spcPts val="0"/>
              </a:spcBef>
            </a:pPr>
            <a:r>
              <a:rPr lang="en-US" b="0" dirty="0"/>
              <a:t>1.Kiessling, J., </a:t>
            </a:r>
            <a:r>
              <a:rPr lang="en-US" b="0" dirty="0" err="1"/>
              <a:t>Pichora</a:t>
            </a:r>
            <a:r>
              <a:rPr lang="en-US" b="0" dirty="0"/>
              <a:t>-Fuller, M. K., Gatehouse, S., Stephens, D., </a:t>
            </a:r>
            <a:r>
              <a:rPr lang="en-US" b="0" dirty="0" err="1"/>
              <a:t>Arlinger</a:t>
            </a:r>
            <a:r>
              <a:rPr lang="en-US" b="0" dirty="0"/>
              <a:t>, S., Chisolm, T., . . . von Wedel, H. (2003). Candidature for and delivery of audiological services: special needs of older people. </a:t>
            </a:r>
            <a:r>
              <a:rPr lang="en-US" b="0" i="1" dirty="0"/>
              <a:t>International Journal of Audiology</a:t>
            </a:r>
            <a:r>
              <a:rPr lang="en-US" b="0" dirty="0"/>
              <a:t>, 42 Suppl 2, 2S92-101. </a:t>
            </a:r>
          </a:p>
          <a:p>
            <a:pPr>
              <a:spcBef>
                <a:spcPts val="0"/>
              </a:spcBef>
            </a:pPr>
            <a:r>
              <a:rPr lang="en-US" b="0" dirty="0"/>
              <a:t>2.Pichora-Fuller, M. K. (2008). Audition and cognition: Where lab meets clinic. </a:t>
            </a:r>
            <a:r>
              <a:rPr lang="en-US" b="0" i="1" dirty="0"/>
              <a:t>The ASHA Leader</a:t>
            </a:r>
            <a:r>
              <a:rPr lang="en-US" b="0" dirty="0"/>
              <a:t>, 13(10), 14-17. </a:t>
            </a:r>
          </a:p>
        </p:txBody>
      </p:sp>
      <p:pic>
        <p:nvPicPr>
          <p:cNvPr id="36" name="Grafik 15">
            <a:extLst>
              <a:ext uri="{FF2B5EF4-FFF2-40B4-BE49-F238E27FC236}">
                <a16:creationId xmlns:a16="http://schemas.microsoft.com/office/drawing/2014/main" id="{8C81BBA9-E25D-F3F6-D76B-3EF4EA46CC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1474" y="1135775"/>
            <a:ext cx="1964787" cy="1964782"/>
          </a:xfrm>
          <a:prstGeom prst="rect">
            <a:avLst/>
          </a:prstGeom>
        </p:spPr>
      </p:pic>
      <p:sp>
        <p:nvSpPr>
          <p:cNvPr id="74" name="Text Placeholder 3">
            <a:extLst>
              <a:ext uri="{FF2B5EF4-FFF2-40B4-BE49-F238E27FC236}">
                <a16:creationId xmlns:a16="http://schemas.microsoft.com/office/drawing/2014/main" id="{68EBF162-0E9C-B7B3-123B-55B52D1B087A}"/>
              </a:ext>
            </a:extLst>
          </p:cNvPr>
          <p:cNvSpPr txBox="1">
            <a:spLocks/>
          </p:cNvSpPr>
          <p:nvPr/>
        </p:nvSpPr>
        <p:spPr>
          <a:xfrm>
            <a:off x="8809120" y="2470023"/>
            <a:ext cx="3109579" cy="3053198"/>
          </a:xfrm>
          <a:prstGeom prst="rect">
            <a:avLst/>
          </a:prstGeom>
          <a:solidFill>
            <a:schemeClr val="tx2"/>
          </a:solidFill>
          <a:ln w="25400">
            <a:solidFill>
              <a:schemeClr val="tx2"/>
            </a:solidFill>
          </a:ln>
        </p:spPr>
        <p:txBody>
          <a:bodyPr vert="horz" wrap="square" lIns="180000" tIns="180000" rIns="180000" bIns="180000" rtlCol="0" anchor="ctr">
            <a:noAutofit/>
          </a:bodyPr>
          <a:lstStyle>
            <a:lvl1pPr marL="0" indent="0" algn="l" defTabSz="914400" rtl="0" eaLnBrk="1" latinLnBrk="0" hangingPunct="1">
              <a:lnSpc>
                <a:spcPts val="2000"/>
              </a:lnSpc>
              <a:spcBef>
                <a:spcPts val="1000"/>
              </a:spcBef>
              <a:buClr>
                <a:schemeClr val="accent1"/>
              </a:buClr>
              <a:buFont typeface="Segoe UI Symbol" panose="020B0502040204020203" pitchFamily="34" charset="0"/>
              <a:buNone/>
              <a:defRPr sz="1600" kern="1200">
                <a:solidFill>
                  <a:schemeClr val="tx1"/>
                </a:solidFill>
                <a:latin typeface="+mn-lt"/>
                <a:ea typeface="+mn-ea"/>
                <a:cs typeface="+mn-cs"/>
              </a:defRPr>
            </a:lvl1pPr>
            <a:lvl2pPr marL="27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54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81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08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377">
              <a:lnSpc>
                <a:spcPct val="100000"/>
              </a:lnSpc>
              <a:spcBef>
                <a:spcPts val="1200"/>
              </a:spcBef>
              <a:buClr>
                <a:srgbClr val="0083CA"/>
              </a:buClr>
              <a:defRPr/>
            </a:pPr>
            <a:r>
              <a:rPr lang="en-US" sz="2400">
                <a:solidFill>
                  <a:schemeClr val="bg1"/>
                </a:solidFill>
                <a:latin typeface="Arial"/>
              </a:rPr>
              <a:t>The </a:t>
            </a:r>
            <a:r>
              <a:rPr lang="en-US" sz="2400" b="1">
                <a:solidFill>
                  <a:srgbClr val="88BC07"/>
                </a:solidFill>
                <a:latin typeface="Arial"/>
              </a:rPr>
              <a:t>better</a:t>
            </a:r>
            <a:r>
              <a:rPr lang="en-US" sz="2400">
                <a:solidFill>
                  <a:srgbClr val="88BC07"/>
                </a:solidFill>
                <a:latin typeface="Arial"/>
              </a:rPr>
              <a:t> </a:t>
            </a:r>
            <a:r>
              <a:rPr lang="en-US" sz="2400" b="1">
                <a:solidFill>
                  <a:srgbClr val="88BC07"/>
                </a:solidFill>
                <a:latin typeface="Arial"/>
              </a:rPr>
              <a:t>quality</a:t>
            </a:r>
            <a:r>
              <a:rPr lang="en-US" sz="2400">
                <a:solidFill>
                  <a:srgbClr val="88BC07"/>
                </a:solidFill>
                <a:latin typeface="Arial"/>
              </a:rPr>
              <a:t> </a:t>
            </a:r>
            <a:r>
              <a:rPr lang="en-US" sz="2400">
                <a:solidFill>
                  <a:schemeClr val="bg1"/>
                </a:solidFill>
                <a:latin typeface="Arial"/>
              </a:rPr>
              <a:t>of the incoming signal the </a:t>
            </a:r>
            <a:r>
              <a:rPr lang="en-US" sz="2400" b="1">
                <a:solidFill>
                  <a:srgbClr val="88BC07"/>
                </a:solidFill>
                <a:latin typeface="Arial"/>
              </a:rPr>
              <a:t>better</a:t>
            </a:r>
            <a:r>
              <a:rPr lang="en-US" sz="2400">
                <a:solidFill>
                  <a:schemeClr val="bg1"/>
                </a:solidFill>
                <a:latin typeface="Arial"/>
              </a:rPr>
              <a:t> chance for </a:t>
            </a:r>
            <a:r>
              <a:rPr lang="en-US" sz="2400" b="1">
                <a:solidFill>
                  <a:srgbClr val="88BC07"/>
                </a:solidFill>
                <a:latin typeface="Arial"/>
              </a:rPr>
              <a:t>comprehension</a:t>
            </a:r>
            <a:r>
              <a:rPr lang="en-US" sz="2400" b="1" baseline="30000">
                <a:solidFill>
                  <a:schemeClr val="bg1"/>
                </a:solidFill>
                <a:latin typeface="Arial"/>
              </a:rPr>
              <a:t>1-2</a:t>
            </a:r>
            <a:r>
              <a:rPr lang="en-US" sz="2400">
                <a:solidFill>
                  <a:schemeClr val="bg1"/>
                </a:solidFill>
                <a:latin typeface="Arial"/>
              </a:rPr>
              <a:t> </a:t>
            </a:r>
          </a:p>
        </p:txBody>
      </p:sp>
      <p:grpSp>
        <p:nvGrpSpPr>
          <p:cNvPr id="84" name="Group 83">
            <a:extLst>
              <a:ext uri="{FF2B5EF4-FFF2-40B4-BE49-F238E27FC236}">
                <a16:creationId xmlns:a16="http://schemas.microsoft.com/office/drawing/2014/main" id="{C2CCCB91-B699-115F-565F-26556DA10E81}"/>
              </a:ext>
            </a:extLst>
          </p:cNvPr>
          <p:cNvGrpSpPr/>
          <p:nvPr/>
        </p:nvGrpSpPr>
        <p:grpSpPr>
          <a:xfrm>
            <a:off x="5549985" y="2435408"/>
            <a:ext cx="3069615" cy="3087813"/>
            <a:chOff x="6326447" y="3139083"/>
            <a:chExt cx="2533230" cy="2198724"/>
          </a:xfrm>
        </p:grpSpPr>
        <p:sp>
          <p:nvSpPr>
            <p:cNvPr id="11" name="Rectangle 17">
              <a:extLst>
                <a:ext uri="{FF2B5EF4-FFF2-40B4-BE49-F238E27FC236}">
                  <a16:creationId xmlns:a16="http://schemas.microsoft.com/office/drawing/2014/main" id="{E5828468-60AC-D4C7-D3CE-A467B789E0C3}"/>
                </a:ext>
              </a:extLst>
            </p:cNvPr>
            <p:cNvSpPr>
              <a:spLocks/>
            </p:cNvSpPr>
            <p:nvPr/>
          </p:nvSpPr>
          <p:spPr bwMode="gray">
            <a:xfrm>
              <a:off x="6326447" y="3139083"/>
              <a:ext cx="2340000" cy="21987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648000" rIns="180000" bIns="144000" rtlCol="0" anchor="b" anchorCtr="0"/>
            <a:lstStyle/>
            <a:p>
              <a:pPr algn="ctr" defTabSz="457189">
                <a:defRPr/>
              </a:pPr>
              <a:r>
                <a:rPr lang="en-US" sz="2400">
                  <a:solidFill>
                    <a:schemeClr val="tx1"/>
                  </a:solidFill>
                  <a:ea typeface="DengXian"/>
                  <a:cs typeface="Calibri"/>
                </a:rPr>
                <a:t>The brain comprehends</a:t>
              </a:r>
            </a:p>
          </p:txBody>
        </p:sp>
        <p:grpSp>
          <p:nvGrpSpPr>
            <p:cNvPr id="43" name="Group 123">
              <a:extLst>
                <a:ext uri="{FF2B5EF4-FFF2-40B4-BE49-F238E27FC236}">
                  <a16:creationId xmlns:a16="http://schemas.microsoft.com/office/drawing/2014/main" id="{E4820D86-3A71-8CA7-0E45-B1840A04FFFC}"/>
                </a:ext>
              </a:extLst>
            </p:cNvPr>
            <p:cNvGrpSpPr>
              <a:grpSpLocks/>
            </p:cNvGrpSpPr>
            <p:nvPr/>
          </p:nvGrpSpPr>
          <p:grpSpPr>
            <a:xfrm>
              <a:off x="7109465" y="3826740"/>
              <a:ext cx="843944" cy="748402"/>
              <a:chOff x="6248630" y="2149489"/>
              <a:chExt cx="3765535" cy="3339246"/>
            </a:xfrm>
            <a:solidFill>
              <a:schemeClr val="accent1"/>
            </a:solidFill>
          </p:grpSpPr>
          <p:sp>
            <p:nvSpPr>
              <p:cNvPr id="44" name="Freeform 124">
                <a:extLst>
                  <a:ext uri="{FF2B5EF4-FFF2-40B4-BE49-F238E27FC236}">
                    <a16:creationId xmlns:a16="http://schemas.microsoft.com/office/drawing/2014/main" id="{DB553D05-40FC-8424-EACD-FAD95FB2722C}"/>
                  </a:ext>
                </a:extLst>
              </p:cNvPr>
              <p:cNvSpPr/>
              <p:nvPr/>
            </p:nvSpPr>
            <p:spPr>
              <a:xfrm>
                <a:off x="8912615" y="2985958"/>
                <a:ext cx="1101474" cy="849600"/>
              </a:xfrm>
              <a:custGeom>
                <a:avLst/>
                <a:gdLst>
                  <a:gd name="connsiteX0" fmla="*/ 790877 w 1101473"/>
                  <a:gd name="connsiteY0" fmla="*/ 836467 h 844114"/>
                  <a:gd name="connsiteX1" fmla="*/ 795959 w 1101473"/>
                  <a:gd name="connsiteY1" fmla="*/ 836467 h 844114"/>
                  <a:gd name="connsiteX2" fmla="*/ 792518 w 1101473"/>
                  <a:gd name="connsiteY2" fmla="*/ 843891 h 844114"/>
                  <a:gd name="connsiteX3" fmla="*/ 790877 w 1101473"/>
                  <a:gd name="connsiteY3" fmla="*/ 836467 h 844114"/>
                  <a:gd name="connsiteX4" fmla="*/ 466003 w 1101473"/>
                  <a:gd name="connsiteY4" fmla="*/ 836467 h 844114"/>
                  <a:gd name="connsiteX5" fmla="*/ 470702 w 1101473"/>
                  <a:gd name="connsiteY5" fmla="*/ 836467 h 844114"/>
                  <a:gd name="connsiteX6" fmla="*/ 469261 w 1101473"/>
                  <a:gd name="connsiteY6" fmla="*/ 844086 h 844114"/>
                  <a:gd name="connsiteX7" fmla="*/ 160107 w 1101473"/>
                  <a:gd name="connsiteY7" fmla="*/ 0 h 844114"/>
                  <a:gd name="connsiteX8" fmla="*/ 160109 w 1101473"/>
                  <a:gd name="connsiteY8" fmla="*/ 0 h 844114"/>
                  <a:gd name="connsiteX9" fmla="*/ 160108 w 1101473"/>
                  <a:gd name="connsiteY9" fmla="*/ 1 h 844114"/>
                  <a:gd name="connsiteX10" fmla="*/ 470684 w 1101473"/>
                  <a:gd name="connsiteY10" fmla="*/ 1 h 844114"/>
                  <a:gd name="connsiteX11" fmla="*/ 630790 w 1101473"/>
                  <a:gd name="connsiteY11" fmla="*/ 160107 h 844114"/>
                  <a:gd name="connsiteX12" fmla="*/ 790896 w 1101473"/>
                  <a:gd name="connsiteY12" fmla="*/ 1 h 844114"/>
                  <a:gd name="connsiteX13" fmla="*/ 1101473 w 1101473"/>
                  <a:gd name="connsiteY13" fmla="*/ 1 h 844114"/>
                  <a:gd name="connsiteX14" fmla="*/ 1101473 w 1101473"/>
                  <a:gd name="connsiteY14" fmla="*/ 0 h 844114"/>
                  <a:gd name="connsiteX15" fmla="*/ 1101473 w 1101473"/>
                  <a:gd name="connsiteY15" fmla="*/ 0 h 844114"/>
                  <a:gd name="connsiteX16" fmla="*/ 1101473 w 1101473"/>
                  <a:gd name="connsiteY16" fmla="*/ 836419 h 844114"/>
                  <a:gd name="connsiteX17" fmla="*/ 1101473 w 1101473"/>
                  <a:gd name="connsiteY17" fmla="*/ 836467 h 844114"/>
                  <a:gd name="connsiteX18" fmla="*/ 795959 w 1101473"/>
                  <a:gd name="connsiteY18" fmla="*/ 836467 h 844114"/>
                  <a:gd name="connsiteX19" fmla="*/ 795981 w 1101473"/>
                  <a:gd name="connsiteY19" fmla="*/ 836419 h 844114"/>
                  <a:gd name="connsiteX20" fmla="*/ 790896 w 1101473"/>
                  <a:gd name="connsiteY20" fmla="*/ 836419 h 844114"/>
                  <a:gd name="connsiteX21" fmla="*/ 630790 w 1101473"/>
                  <a:gd name="connsiteY21" fmla="*/ 676313 h 844114"/>
                  <a:gd name="connsiteX22" fmla="*/ 470683 w 1101473"/>
                  <a:gd name="connsiteY22" fmla="*/ 836419 h 844114"/>
                  <a:gd name="connsiteX23" fmla="*/ 465982 w 1101473"/>
                  <a:gd name="connsiteY23" fmla="*/ 836419 h 844114"/>
                  <a:gd name="connsiteX24" fmla="*/ 466003 w 1101473"/>
                  <a:gd name="connsiteY24" fmla="*/ 836467 h 844114"/>
                  <a:gd name="connsiteX25" fmla="*/ 160119 w 1101473"/>
                  <a:gd name="connsiteY25" fmla="*/ 836467 h 844114"/>
                  <a:gd name="connsiteX26" fmla="*/ 160106 w 1101473"/>
                  <a:gd name="connsiteY26" fmla="*/ 836468 h 844114"/>
                  <a:gd name="connsiteX27" fmla="*/ 160106 w 1101473"/>
                  <a:gd name="connsiteY27" fmla="*/ 578341 h 844114"/>
                  <a:gd name="connsiteX28" fmla="*/ 0 w 1101473"/>
                  <a:gd name="connsiteY28" fmla="*/ 418235 h 844114"/>
                  <a:gd name="connsiteX29" fmla="*/ 160106 w 1101473"/>
                  <a:gd name="connsiteY29" fmla="*/ 258129 h 844114"/>
                  <a:gd name="connsiteX30" fmla="*/ 160106 w 1101473"/>
                  <a:gd name="connsiteY30" fmla="*/ 1 h 844114"/>
                  <a:gd name="connsiteX31" fmla="*/ 160107 w 1101473"/>
                  <a:gd name="connsiteY31" fmla="*/ 2 h 84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01473" h="844114">
                    <a:moveTo>
                      <a:pt x="790877" y="836467"/>
                    </a:moveTo>
                    <a:lnTo>
                      <a:pt x="795959" y="836467"/>
                    </a:lnTo>
                    <a:lnTo>
                      <a:pt x="792518" y="843891"/>
                    </a:lnTo>
                    <a:cubicBezTo>
                      <a:pt x="791472" y="844340"/>
                      <a:pt x="790875" y="841991"/>
                      <a:pt x="790877" y="836467"/>
                    </a:cubicBezTo>
                    <a:close/>
                    <a:moveTo>
                      <a:pt x="466003" y="836467"/>
                    </a:moveTo>
                    <a:lnTo>
                      <a:pt x="470702" y="836467"/>
                    </a:lnTo>
                    <a:cubicBezTo>
                      <a:pt x="470704" y="841991"/>
                      <a:pt x="470177" y="844409"/>
                      <a:pt x="469261" y="844086"/>
                    </a:cubicBezTo>
                    <a:close/>
                    <a:moveTo>
                      <a:pt x="160107" y="0"/>
                    </a:moveTo>
                    <a:lnTo>
                      <a:pt x="160109" y="0"/>
                    </a:lnTo>
                    <a:lnTo>
                      <a:pt x="160108" y="1"/>
                    </a:lnTo>
                    <a:lnTo>
                      <a:pt x="470684" y="1"/>
                    </a:lnTo>
                    <a:cubicBezTo>
                      <a:pt x="470684" y="88426"/>
                      <a:pt x="542365" y="160107"/>
                      <a:pt x="630790" y="160107"/>
                    </a:cubicBezTo>
                    <a:cubicBezTo>
                      <a:pt x="719214" y="160107"/>
                      <a:pt x="790896" y="88426"/>
                      <a:pt x="790896" y="1"/>
                    </a:cubicBezTo>
                    <a:lnTo>
                      <a:pt x="1101473" y="1"/>
                    </a:lnTo>
                    <a:lnTo>
                      <a:pt x="1101473" y="0"/>
                    </a:lnTo>
                    <a:lnTo>
                      <a:pt x="1101473" y="0"/>
                    </a:lnTo>
                    <a:lnTo>
                      <a:pt x="1101473" y="836419"/>
                    </a:lnTo>
                    <a:lnTo>
                      <a:pt x="1101473" y="836467"/>
                    </a:lnTo>
                    <a:lnTo>
                      <a:pt x="795959" y="836467"/>
                    </a:lnTo>
                    <a:lnTo>
                      <a:pt x="795981" y="836419"/>
                    </a:lnTo>
                    <a:lnTo>
                      <a:pt x="790896" y="836419"/>
                    </a:lnTo>
                    <a:cubicBezTo>
                      <a:pt x="790896" y="747995"/>
                      <a:pt x="719214" y="676313"/>
                      <a:pt x="630790" y="676313"/>
                    </a:cubicBezTo>
                    <a:cubicBezTo>
                      <a:pt x="542365" y="676313"/>
                      <a:pt x="470683" y="747995"/>
                      <a:pt x="470683" y="836419"/>
                    </a:cubicBezTo>
                    <a:lnTo>
                      <a:pt x="465982" y="836419"/>
                    </a:lnTo>
                    <a:lnTo>
                      <a:pt x="466003" y="836467"/>
                    </a:lnTo>
                    <a:lnTo>
                      <a:pt x="160119" y="836467"/>
                    </a:lnTo>
                    <a:cubicBezTo>
                      <a:pt x="160115" y="836467"/>
                      <a:pt x="160110" y="836468"/>
                      <a:pt x="160106" y="836468"/>
                    </a:cubicBezTo>
                    <a:lnTo>
                      <a:pt x="160106" y="578341"/>
                    </a:lnTo>
                    <a:cubicBezTo>
                      <a:pt x="71682" y="578341"/>
                      <a:pt x="0" y="506659"/>
                      <a:pt x="0" y="418235"/>
                    </a:cubicBezTo>
                    <a:cubicBezTo>
                      <a:pt x="0" y="329810"/>
                      <a:pt x="71682" y="258129"/>
                      <a:pt x="160106" y="258129"/>
                    </a:cubicBezTo>
                    <a:lnTo>
                      <a:pt x="160106" y="1"/>
                    </a:lnTo>
                    <a:lnTo>
                      <a:pt x="160107" y="2"/>
                    </a:ln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45" name="Rechteck 163">
                <a:extLst>
                  <a:ext uri="{FF2B5EF4-FFF2-40B4-BE49-F238E27FC236}">
                    <a16:creationId xmlns:a16="http://schemas.microsoft.com/office/drawing/2014/main" id="{AF44FAD3-E149-4550-8710-D461BA13855F}"/>
                  </a:ext>
                </a:extLst>
              </p:cNvPr>
              <p:cNvSpPr/>
              <p:nvPr/>
            </p:nvSpPr>
            <p:spPr>
              <a:xfrm>
                <a:off x="7189996" y="2149489"/>
                <a:ext cx="941366" cy="996573"/>
              </a:xfrm>
              <a:custGeom>
                <a:avLst/>
                <a:gdLst/>
                <a:ahLst/>
                <a:cxnLst/>
                <a:rect l="l" t="t" r="r" b="b"/>
                <a:pathLst>
                  <a:path w="689093" h="729506">
                    <a:moveTo>
                      <a:pt x="0" y="0"/>
                    </a:moveTo>
                    <a:lnTo>
                      <a:pt x="689093" y="0"/>
                    </a:lnTo>
                    <a:lnTo>
                      <a:pt x="689093" y="188953"/>
                    </a:lnTo>
                    <a:cubicBezTo>
                      <a:pt x="624365" y="188953"/>
                      <a:pt x="571893" y="241425"/>
                      <a:pt x="571893" y="306153"/>
                    </a:cubicBezTo>
                    <a:cubicBezTo>
                      <a:pt x="571893" y="370881"/>
                      <a:pt x="624365" y="423353"/>
                      <a:pt x="689093" y="423353"/>
                    </a:cubicBezTo>
                    <a:lnTo>
                      <a:pt x="689093" y="612306"/>
                    </a:lnTo>
                    <a:lnTo>
                      <a:pt x="461746" y="612306"/>
                    </a:lnTo>
                    <a:cubicBezTo>
                      <a:pt x="461746" y="677034"/>
                      <a:pt x="409274" y="729506"/>
                      <a:pt x="344546" y="729506"/>
                    </a:cubicBezTo>
                    <a:cubicBezTo>
                      <a:pt x="279818" y="729506"/>
                      <a:pt x="227346" y="677034"/>
                      <a:pt x="227346" y="612306"/>
                    </a:cubicBezTo>
                    <a:lnTo>
                      <a:pt x="0" y="612306"/>
                    </a:lnTo>
                    <a:lnTo>
                      <a:pt x="0" y="423353"/>
                    </a:lnTo>
                    <a:cubicBezTo>
                      <a:pt x="64728" y="423353"/>
                      <a:pt x="117200" y="370881"/>
                      <a:pt x="117200" y="306153"/>
                    </a:cubicBezTo>
                    <a:cubicBezTo>
                      <a:pt x="117200" y="241425"/>
                      <a:pt x="64728" y="188953"/>
                      <a:pt x="0" y="188953"/>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46" name="Ellipse 183">
                <a:extLst>
                  <a:ext uri="{FF2B5EF4-FFF2-40B4-BE49-F238E27FC236}">
                    <a16:creationId xmlns:a16="http://schemas.microsoft.com/office/drawing/2014/main" id="{F8AF5F5C-E12C-0E19-BDE4-D6CF976E0410}"/>
                  </a:ext>
                </a:extLst>
              </p:cNvPr>
              <p:cNvSpPr/>
              <p:nvPr/>
            </p:nvSpPr>
            <p:spPr>
              <a:xfrm>
                <a:off x="6248630" y="2149489"/>
                <a:ext cx="1101474" cy="836469"/>
              </a:xfrm>
              <a:custGeom>
                <a:avLst/>
                <a:gdLst/>
                <a:ahLst/>
                <a:cxnLst/>
                <a:rect l="l" t="t" r="r" b="b"/>
                <a:pathLst>
                  <a:path w="806294" h="612306">
                    <a:moveTo>
                      <a:pt x="0" y="0"/>
                    </a:moveTo>
                    <a:lnTo>
                      <a:pt x="689093" y="0"/>
                    </a:lnTo>
                    <a:lnTo>
                      <a:pt x="689093" y="188953"/>
                    </a:lnTo>
                    <a:cubicBezTo>
                      <a:pt x="753822" y="188953"/>
                      <a:pt x="806294" y="241425"/>
                      <a:pt x="806294" y="306153"/>
                    </a:cubicBezTo>
                    <a:cubicBezTo>
                      <a:pt x="806294" y="370881"/>
                      <a:pt x="753822" y="423353"/>
                      <a:pt x="689094" y="423353"/>
                    </a:cubicBezTo>
                    <a:lnTo>
                      <a:pt x="689093" y="423353"/>
                    </a:lnTo>
                    <a:lnTo>
                      <a:pt x="689093" y="612306"/>
                    </a:lnTo>
                    <a:lnTo>
                      <a:pt x="461746" y="612306"/>
                    </a:lnTo>
                    <a:cubicBezTo>
                      <a:pt x="461746" y="547578"/>
                      <a:pt x="409274" y="495106"/>
                      <a:pt x="344546" y="495106"/>
                    </a:cubicBezTo>
                    <a:cubicBezTo>
                      <a:pt x="279818" y="495106"/>
                      <a:pt x="227346" y="547578"/>
                      <a:pt x="227346" y="612306"/>
                    </a:cubicBezTo>
                    <a:lnTo>
                      <a:pt x="0" y="612306"/>
                    </a:ln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47" name="Ellipse 197">
                <a:extLst>
                  <a:ext uri="{FF2B5EF4-FFF2-40B4-BE49-F238E27FC236}">
                    <a16:creationId xmlns:a16="http://schemas.microsoft.com/office/drawing/2014/main" id="{9EAB7EF0-9D06-3D58-40DB-6F3D3591ACAB}"/>
                  </a:ext>
                </a:extLst>
              </p:cNvPr>
              <p:cNvSpPr/>
              <p:nvPr/>
            </p:nvSpPr>
            <p:spPr>
              <a:xfrm>
                <a:off x="6248630" y="2825850"/>
                <a:ext cx="941366" cy="1156583"/>
              </a:xfrm>
              <a:custGeom>
                <a:avLst/>
                <a:gdLst/>
                <a:ahLst/>
                <a:cxnLst/>
                <a:rect l="l" t="t" r="r" b="b"/>
                <a:pathLst>
                  <a:path w="689093" h="846637">
                    <a:moveTo>
                      <a:pt x="344546" y="0"/>
                    </a:moveTo>
                    <a:cubicBezTo>
                      <a:pt x="409274" y="0"/>
                      <a:pt x="461746" y="52472"/>
                      <a:pt x="461746" y="117200"/>
                    </a:cubicBezTo>
                    <a:lnTo>
                      <a:pt x="689093" y="117200"/>
                    </a:lnTo>
                    <a:lnTo>
                      <a:pt x="689093" y="306153"/>
                    </a:lnTo>
                    <a:cubicBezTo>
                      <a:pt x="624366" y="306154"/>
                      <a:pt x="571894" y="358625"/>
                      <a:pt x="571894" y="423353"/>
                    </a:cubicBezTo>
                    <a:cubicBezTo>
                      <a:pt x="571894" y="488081"/>
                      <a:pt x="624366" y="540553"/>
                      <a:pt x="689093" y="540553"/>
                    </a:cubicBezTo>
                    <a:lnTo>
                      <a:pt x="689093" y="729506"/>
                    </a:lnTo>
                    <a:lnTo>
                      <a:pt x="461732" y="729506"/>
                    </a:lnTo>
                    <a:cubicBezTo>
                      <a:pt x="461709" y="794202"/>
                      <a:pt x="409251" y="846637"/>
                      <a:pt x="344546" y="846637"/>
                    </a:cubicBezTo>
                    <a:cubicBezTo>
                      <a:pt x="279841" y="846637"/>
                      <a:pt x="227384" y="794202"/>
                      <a:pt x="227360" y="729506"/>
                    </a:cubicBezTo>
                    <a:lnTo>
                      <a:pt x="0" y="729506"/>
                    </a:lnTo>
                    <a:lnTo>
                      <a:pt x="0" y="117200"/>
                    </a:lnTo>
                    <a:lnTo>
                      <a:pt x="227346" y="117200"/>
                    </a:lnTo>
                    <a:cubicBezTo>
                      <a:pt x="227346" y="52472"/>
                      <a:pt x="279818" y="0"/>
                      <a:pt x="344546" y="0"/>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48" name="Ellipse 188">
                <a:extLst>
                  <a:ext uri="{FF2B5EF4-FFF2-40B4-BE49-F238E27FC236}">
                    <a16:creationId xmlns:a16="http://schemas.microsoft.com/office/drawing/2014/main" id="{EECDEEB3-DA08-199B-C497-46460CFFA220}"/>
                  </a:ext>
                </a:extLst>
              </p:cNvPr>
              <p:cNvSpPr/>
              <p:nvPr/>
            </p:nvSpPr>
            <p:spPr>
              <a:xfrm>
                <a:off x="7029892" y="2985958"/>
                <a:ext cx="1261578" cy="836469"/>
              </a:xfrm>
              <a:custGeom>
                <a:avLst/>
                <a:gdLst/>
                <a:ahLst/>
                <a:cxnLst/>
                <a:rect l="l" t="t" r="r" b="b"/>
                <a:pathLst>
                  <a:path w="923493" h="612306">
                    <a:moveTo>
                      <a:pt x="117200" y="0"/>
                    </a:moveTo>
                    <a:lnTo>
                      <a:pt x="344546" y="0"/>
                    </a:lnTo>
                    <a:cubicBezTo>
                      <a:pt x="344546" y="64728"/>
                      <a:pt x="397018" y="117200"/>
                      <a:pt x="461746" y="117200"/>
                    </a:cubicBezTo>
                    <a:cubicBezTo>
                      <a:pt x="526474" y="117200"/>
                      <a:pt x="578946" y="64728"/>
                      <a:pt x="578946" y="0"/>
                    </a:cubicBezTo>
                    <a:lnTo>
                      <a:pt x="806293" y="0"/>
                    </a:lnTo>
                    <a:lnTo>
                      <a:pt x="806293" y="188953"/>
                    </a:lnTo>
                    <a:cubicBezTo>
                      <a:pt x="871021" y="188953"/>
                      <a:pt x="923493" y="241425"/>
                      <a:pt x="923493" y="306153"/>
                    </a:cubicBezTo>
                    <a:cubicBezTo>
                      <a:pt x="923493" y="370881"/>
                      <a:pt x="871021" y="423353"/>
                      <a:pt x="806293" y="423353"/>
                    </a:cubicBezTo>
                    <a:lnTo>
                      <a:pt x="806293" y="612306"/>
                    </a:lnTo>
                    <a:lnTo>
                      <a:pt x="578932" y="612306"/>
                    </a:lnTo>
                    <a:lnTo>
                      <a:pt x="578946" y="612237"/>
                    </a:lnTo>
                    <a:cubicBezTo>
                      <a:pt x="578946" y="547509"/>
                      <a:pt x="526474" y="495037"/>
                      <a:pt x="461746" y="495037"/>
                    </a:cubicBezTo>
                    <a:cubicBezTo>
                      <a:pt x="397018" y="495037"/>
                      <a:pt x="344546" y="547509"/>
                      <a:pt x="344546" y="612237"/>
                    </a:cubicBezTo>
                    <a:cubicBezTo>
                      <a:pt x="344546" y="612260"/>
                      <a:pt x="344546" y="612283"/>
                      <a:pt x="344560" y="612306"/>
                    </a:cubicBezTo>
                    <a:lnTo>
                      <a:pt x="117200" y="612306"/>
                    </a:lnTo>
                    <a:lnTo>
                      <a:pt x="117200" y="423353"/>
                    </a:lnTo>
                    <a:cubicBezTo>
                      <a:pt x="52472" y="423353"/>
                      <a:pt x="0" y="370881"/>
                      <a:pt x="0" y="306153"/>
                    </a:cubicBezTo>
                    <a:cubicBezTo>
                      <a:pt x="0" y="241425"/>
                      <a:pt x="52472" y="188953"/>
                      <a:pt x="117200" y="188953"/>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49" name="Freeform 129">
                <a:extLst>
                  <a:ext uri="{FF2B5EF4-FFF2-40B4-BE49-F238E27FC236}">
                    <a16:creationId xmlns:a16="http://schemas.microsoft.com/office/drawing/2014/main" id="{2BF9C842-027C-FAE0-877D-D7552F76731B}"/>
                  </a:ext>
                </a:extLst>
              </p:cNvPr>
              <p:cNvSpPr/>
              <p:nvPr/>
            </p:nvSpPr>
            <p:spPr>
              <a:xfrm>
                <a:off x="7971253" y="2149489"/>
                <a:ext cx="1261578" cy="836469"/>
              </a:xfrm>
              <a:custGeom>
                <a:avLst/>
                <a:gdLst>
                  <a:gd name="connsiteX0" fmla="*/ 1101470 w 1261577"/>
                  <a:gd name="connsiteY0" fmla="*/ 836467 h 836468"/>
                  <a:gd name="connsiteX1" fmla="*/ 1101471 w 1261577"/>
                  <a:gd name="connsiteY1" fmla="*/ 836468 h 836468"/>
                  <a:gd name="connsiteX2" fmla="*/ 1101470 w 1261577"/>
                  <a:gd name="connsiteY2" fmla="*/ 836468 h 836468"/>
                  <a:gd name="connsiteX3" fmla="*/ 160106 w 1261577"/>
                  <a:gd name="connsiteY3" fmla="*/ 0 h 836468"/>
                  <a:gd name="connsiteX4" fmla="*/ 1101471 w 1261577"/>
                  <a:gd name="connsiteY4" fmla="*/ 0 h 836468"/>
                  <a:gd name="connsiteX5" fmla="*/ 1101471 w 1261577"/>
                  <a:gd name="connsiteY5" fmla="*/ 258127 h 836468"/>
                  <a:gd name="connsiteX6" fmla="*/ 1261577 w 1261577"/>
                  <a:gd name="connsiteY6" fmla="*/ 418233 h 836468"/>
                  <a:gd name="connsiteX7" fmla="*/ 1101471 w 1261577"/>
                  <a:gd name="connsiteY7" fmla="*/ 578340 h 836468"/>
                  <a:gd name="connsiteX8" fmla="*/ 1101471 w 1261577"/>
                  <a:gd name="connsiteY8" fmla="*/ 836467 h 836468"/>
                  <a:gd name="connsiteX9" fmla="*/ 1101470 w 1261577"/>
                  <a:gd name="connsiteY9" fmla="*/ 836467 h 836468"/>
                  <a:gd name="connsiteX10" fmla="*/ 790893 w 1261577"/>
                  <a:gd name="connsiteY10" fmla="*/ 836467 h 836468"/>
                  <a:gd name="connsiteX11" fmla="*/ 630787 w 1261577"/>
                  <a:gd name="connsiteY11" fmla="*/ 676361 h 836468"/>
                  <a:gd name="connsiteX12" fmla="*/ 470681 w 1261577"/>
                  <a:gd name="connsiteY12" fmla="*/ 836467 h 836468"/>
                  <a:gd name="connsiteX13" fmla="*/ 160107 w 1261577"/>
                  <a:gd name="connsiteY13" fmla="*/ 836467 h 836468"/>
                  <a:gd name="connsiteX14" fmla="*/ 160106 w 1261577"/>
                  <a:gd name="connsiteY14" fmla="*/ 836467 h 836468"/>
                  <a:gd name="connsiteX15" fmla="*/ 160106 w 1261577"/>
                  <a:gd name="connsiteY15" fmla="*/ 578340 h 836468"/>
                  <a:gd name="connsiteX16" fmla="*/ 0 w 1261577"/>
                  <a:gd name="connsiteY16" fmla="*/ 418233 h 836468"/>
                  <a:gd name="connsiteX17" fmla="*/ 160106 w 1261577"/>
                  <a:gd name="connsiteY17" fmla="*/ 258127 h 83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1577" h="836468">
                    <a:moveTo>
                      <a:pt x="1101470" y="836467"/>
                    </a:moveTo>
                    <a:lnTo>
                      <a:pt x="1101471" y="836468"/>
                    </a:lnTo>
                    <a:lnTo>
                      <a:pt x="1101470" y="836468"/>
                    </a:lnTo>
                    <a:close/>
                    <a:moveTo>
                      <a:pt x="160106" y="0"/>
                    </a:moveTo>
                    <a:lnTo>
                      <a:pt x="1101471" y="0"/>
                    </a:lnTo>
                    <a:lnTo>
                      <a:pt x="1101471" y="258127"/>
                    </a:lnTo>
                    <a:cubicBezTo>
                      <a:pt x="1189896" y="258127"/>
                      <a:pt x="1261577" y="329809"/>
                      <a:pt x="1261577" y="418233"/>
                    </a:cubicBezTo>
                    <a:cubicBezTo>
                      <a:pt x="1261577" y="506658"/>
                      <a:pt x="1189896" y="578340"/>
                      <a:pt x="1101471" y="578340"/>
                    </a:cubicBezTo>
                    <a:lnTo>
                      <a:pt x="1101471" y="836467"/>
                    </a:lnTo>
                    <a:lnTo>
                      <a:pt x="1101470" y="836467"/>
                    </a:lnTo>
                    <a:lnTo>
                      <a:pt x="790893" y="836467"/>
                    </a:lnTo>
                    <a:cubicBezTo>
                      <a:pt x="790893" y="748043"/>
                      <a:pt x="719211" y="676361"/>
                      <a:pt x="630787" y="676361"/>
                    </a:cubicBezTo>
                    <a:cubicBezTo>
                      <a:pt x="542363" y="676361"/>
                      <a:pt x="470681" y="748043"/>
                      <a:pt x="470681" y="836467"/>
                    </a:cubicBezTo>
                    <a:lnTo>
                      <a:pt x="160107" y="836467"/>
                    </a:lnTo>
                    <a:lnTo>
                      <a:pt x="160106" y="836467"/>
                    </a:lnTo>
                    <a:lnTo>
                      <a:pt x="160106" y="578340"/>
                    </a:lnTo>
                    <a:cubicBezTo>
                      <a:pt x="71681" y="578340"/>
                      <a:pt x="0" y="506658"/>
                      <a:pt x="0" y="418233"/>
                    </a:cubicBezTo>
                    <a:cubicBezTo>
                      <a:pt x="0" y="329809"/>
                      <a:pt x="71681" y="258127"/>
                      <a:pt x="160106" y="258127"/>
                    </a:cubicBez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0" name="Freeform 130">
                <a:extLst>
                  <a:ext uri="{FF2B5EF4-FFF2-40B4-BE49-F238E27FC236}">
                    <a16:creationId xmlns:a16="http://schemas.microsoft.com/office/drawing/2014/main" id="{A2560D1D-5367-CD24-8C09-A52DB2C3FB24}"/>
                  </a:ext>
                </a:extLst>
              </p:cNvPr>
              <p:cNvSpPr/>
              <p:nvPr/>
            </p:nvSpPr>
            <p:spPr>
              <a:xfrm>
                <a:off x="8131357" y="2825850"/>
                <a:ext cx="941366" cy="1156583"/>
              </a:xfrm>
              <a:custGeom>
                <a:avLst/>
                <a:gdLst>
                  <a:gd name="connsiteX0" fmla="*/ 470682 w 941365"/>
                  <a:gd name="connsiteY0" fmla="*/ 0 h 1156585"/>
                  <a:gd name="connsiteX1" fmla="*/ 630788 w 941365"/>
                  <a:gd name="connsiteY1" fmla="*/ 160106 h 1156585"/>
                  <a:gd name="connsiteX2" fmla="*/ 630789 w 941365"/>
                  <a:gd name="connsiteY2" fmla="*/ 160106 h 1156585"/>
                  <a:gd name="connsiteX3" fmla="*/ 941365 w 941365"/>
                  <a:gd name="connsiteY3" fmla="*/ 160106 h 1156585"/>
                  <a:gd name="connsiteX4" fmla="*/ 941365 w 941365"/>
                  <a:gd name="connsiteY4" fmla="*/ 418233 h 1156585"/>
                  <a:gd name="connsiteX5" fmla="*/ 781259 w 941365"/>
                  <a:gd name="connsiteY5" fmla="*/ 578339 h 1156585"/>
                  <a:gd name="connsiteX6" fmla="*/ 941365 w 941365"/>
                  <a:gd name="connsiteY6" fmla="*/ 738446 h 1156585"/>
                  <a:gd name="connsiteX7" fmla="*/ 941365 w 941365"/>
                  <a:gd name="connsiteY7" fmla="*/ 996573 h 1156585"/>
                  <a:gd name="connsiteX8" fmla="*/ 630773 w 941365"/>
                  <a:gd name="connsiteY8" fmla="*/ 996573 h 1156585"/>
                  <a:gd name="connsiteX9" fmla="*/ 618210 w 941365"/>
                  <a:gd name="connsiteY9" fmla="*/ 1058800 h 1156585"/>
                  <a:gd name="connsiteX10" fmla="*/ 470686 w 941365"/>
                  <a:gd name="connsiteY10" fmla="*/ 1156585 h 1156585"/>
                  <a:gd name="connsiteX11" fmla="*/ 310580 w 941365"/>
                  <a:gd name="connsiteY11" fmla="*/ 996479 h 1156585"/>
                  <a:gd name="connsiteX12" fmla="*/ 310577 w 941365"/>
                  <a:gd name="connsiteY12" fmla="*/ 996479 h 1156585"/>
                  <a:gd name="connsiteX13" fmla="*/ 310596 w 941365"/>
                  <a:gd name="connsiteY13" fmla="*/ 996573 h 1156585"/>
                  <a:gd name="connsiteX14" fmla="*/ 4 w 941365"/>
                  <a:gd name="connsiteY14" fmla="*/ 996573 h 1156585"/>
                  <a:gd name="connsiteX15" fmla="*/ 4 w 941365"/>
                  <a:gd name="connsiteY15" fmla="*/ 996479 h 1156585"/>
                  <a:gd name="connsiteX16" fmla="*/ 4 w 941365"/>
                  <a:gd name="connsiteY16" fmla="*/ 738446 h 1156585"/>
                  <a:gd name="connsiteX17" fmla="*/ 160110 w 941365"/>
                  <a:gd name="connsiteY17" fmla="*/ 578340 h 1156585"/>
                  <a:gd name="connsiteX18" fmla="*/ 4 w 941365"/>
                  <a:gd name="connsiteY18" fmla="*/ 418234 h 1156585"/>
                  <a:gd name="connsiteX19" fmla="*/ 4 w 941365"/>
                  <a:gd name="connsiteY19" fmla="*/ 160114 h 1156585"/>
                  <a:gd name="connsiteX20" fmla="*/ 0 w 941365"/>
                  <a:gd name="connsiteY20" fmla="*/ 160106 h 1156585"/>
                  <a:gd name="connsiteX21" fmla="*/ 4 w 941365"/>
                  <a:gd name="connsiteY21" fmla="*/ 160106 h 1156585"/>
                  <a:gd name="connsiteX22" fmla="*/ 310576 w 941365"/>
                  <a:gd name="connsiteY22" fmla="*/ 160106 h 1156585"/>
                  <a:gd name="connsiteX23" fmla="*/ 470682 w 941365"/>
                  <a:gd name="connsiteY23" fmla="*/ 0 h 1156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1365" h="1156585">
                    <a:moveTo>
                      <a:pt x="470682" y="0"/>
                    </a:moveTo>
                    <a:cubicBezTo>
                      <a:pt x="559106" y="0"/>
                      <a:pt x="630788" y="71682"/>
                      <a:pt x="630788" y="160106"/>
                    </a:cubicBezTo>
                    <a:lnTo>
                      <a:pt x="630789" y="160106"/>
                    </a:lnTo>
                    <a:lnTo>
                      <a:pt x="941365" y="160106"/>
                    </a:lnTo>
                    <a:lnTo>
                      <a:pt x="941365" y="418233"/>
                    </a:lnTo>
                    <a:cubicBezTo>
                      <a:pt x="852940" y="418233"/>
                      <a:pt x="781259" y="489915"/>
                      <a:pt x="781259" y="578339"/>
                    </a:cubicBezTo>
                    <a:cubicBezTo>
                      <a:pt x="781259" y="666764"/>
                      <a:pt x="852940" y="738446"/>
                      <a:pt x="941365" y="738446"/>
                    </a:cubicBezTo>
                    <a:lnTo>
                      <a:pt x="941365" y="996573"/>
                    </a:lnTo>
                    <a:lnTo>
                      <a:pt x="630773" y="996573"/>
                    </a:lnTo>
                    <a:lnTo>
                      <a:pt x="618210" y="1058800"/>
                    </a:lnTo>
                    <a:cubicBezTo>
                      <a:pt x="593905" y="1116264"/>
                      <a:pt x="537004" y="1156585"/>
                      <a:pt x="470686" y="1156585"/>
                    </a:cubicBezTo>
                    <a:cubicBezTo>
                      <a:pt x="382262" y="1156585"/>
                      <a:pt x="310580" y="1084903"/>
                      <a:pt x="310580" y="996479"/>
                    </a:cubicBezTo>
                    <a:lnTo>
                      <a:pt x="310577" y="996479"/>
                    </a:lnTo>
                    <a:cubicBezTo>
                      <a:pt x="310577" y="996510"/>
                      <a:pt x="310577" y="996542"/>
                      <a:pt x="310596" y="996573"/>
                    </a:cubicBezTo>
                    <a:lnTo>
                      <a:pt x="4" y="996573"/>
                    </a:lnTo>
                    <a:lnTo>
                      <a:pt x="4" y="996479"/>
                    </a:lnTo>
                    <a:lnTo>
                      <a:pt x="4" y="738446"/>
                    </a:lnTo>
                    <a:cubicBezTo>
                      <a:pt x="88429" y="738446"/>
                      <a:pt x="160110" y="666764"/>
                      <a:pt x="160110" y="578340"/>
                    </a:cubicBezTo>
                    <a:cubicBezTo>
                      <a:pt x="160110" y="489915"/>
                      <a:pt x="88429" y="418234"/>
                      <a:pt x="4" y="418234"/>
                    </a:cubicBezTo>
                    <a:lnTo>
                      <a:pt x="4" y="160114"/>
                    </a:lnTo>
                    <a:lnTo>
                      <a:pt x="0" y="160106"/>
                    </a:lnTo>
                    <a:lnTo>
                      <a:pt x="4" y="160106"/>
                    </a:lnTo>
                    <a:lnTo>
                      <a:pt x="310576" y="160106"/>
                    </a:lnTo>
                    <a:cubicBezTo>
                      <a:pt x="310576" y="71682"/>
                      <a:pt x="382258" y="0"/>
                      <a:pt x="470682" y="0"/>
                    </a:cubicBez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1" name="Freeform 131">
                <a:extLst>
                  <a:ext uri="{FF2B5EF4-FFF2-40B4-BE49-F238E27FC236}">
                    <a16:creationId xmlns:a16="http://schemas.microsoft.com/office/drawing/2014/main" id="{BDF1A6C5-0D94-004D-6107-3CFDA6ED9DA3}"/>
                  </a:ext>
                </a:extLst>
              </p:cNvPr>
              <p:cNvSpPr/>
              <p:nvPr/>
            </p:nvSpPr>
            <p:spPr>
              <a:xfrm>
                <a:off x="9072723" y="2149489"/>
                <a:ext cx="941437" cy="996573"/>
              </a:xfrm>
              <a:custGeom>
                <a:avLst/>
                <a:gdLst>
                  <a:gd name="connsiteX0" fmla="*/ 0 w 941439"/>
                  <a:gd name="connsiteY0" fmla="*/ 0 h 996574"/>
                  <a:gd name="connsiteX1" fmla="*/ 941366 w 941439"/>
                  <a:gd name="connsiteY1" fmla="*/ 0 h 996574"/>
                  <a:gd name="connsiteX2" fmla="*/ 941366 w 941439"/>
                  <a:gd name="connsiteY2" fmla="*/ 820491 h 996574"/>
                  <a:gd name="connsiteX3" fmla="*/ 941439 w 941439"/>
                  <a:gd name="connsiteY3" fmla="*/ 820667 h 996574"/>
                  <a:gd name="connsiteX4" fmla="*/ 941366 w 941439"/>
                  <a:gd name="connsiteY4" fmla="*/ 836359 h 996574"/>
                  <a:gd name="connsiteX5" fmla="*/ 941366 w 941439"/>
                  <a:gd name="connsiteY5" fmla="*/ 836467 h 996574"/>
                  <a:gd name="connsiteX6" fmla="*/ 941366 w 941439"/>
                  <a:gd name="connsiteY6" fmla="*/ 836467 h 996574"/>
                  <a:gd name="connsiteX7" fmla="*/ 941366 w 941439"/>
                  <a:gd name="connsiteY7" fmla="*/ 836468 h 996574"/>
                  <a:gd name="connsiteX8" fmla="*/ 630789 w 941439"/>
                  <a:gd name="connsiteY8" fmla="*/ 836468 h 996574"/>
                  <a:gd name="connsiteX9" fmla="*/ 470683 w 941439"/>
                  <a:gd name="connsiteY9" fmla="*/ 996574 h 996574"/>
                  <a:gd name="connsiteX10" fmla="*/ 310577 w 941439"/>
                  <a:gd name="connsiteY10" fmla="*/ 836468 h 996574"/>
                  <a:gd name="connsiteX11" fmla="*/ 1 w 941439"/>
                  <a:gd name="connsiteY11" fmla="*/ 836468 h 996574"/>
                  <a:gd name="connsiteX12" fmla="*/ 2 w 941439"/>
                  <a:gd name="connsiteY12" fmla="*/ 836467 h 996574"/>
                  <a:gd name="connsiteX13" fmla="*/ 0 w 941439"/>
                  <a:gd name="connsiteY13" fmla="*/ 836467 h 996574"/>
                  <a:gd name="connsiteX14" fmla="*/ 0 w 941439"/>
                  <a:gd name="connsiteY14" fmla="*/ 578341 h 996574"/>
                  <a:gd name="connsiteX15" fmla="*/ 160106 w 941439"/>
                  <a:gd name="connsiteY15" fmla="*/ 418234 h 996574"/>
                  <a:gd name="connsiteX16" fmla="*/ 0 w 941439"/>
                  <a:gd name="connsiteY16" fmla="*/ 258128 h 996574"/>
                  <a:gd name="connsiteX17" fmla="*/ 0 w 941439"/>
                  <a:gd name="connsiteY17" fmla="*/ 258127 h 996574"/>
                  <a:gd name="connsiteX18" fmla="*/ 0 w 941439"/>
                  <a:gd name="connsiteY18" fmla="*/ 1 h 99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1439" h="996574">
                    <a:moveTo>
                      <a:pt x="0" y="0"/>
                    </a:moveTo>
                    <a:lnTo>
                      <a:pt x="941366" y="0"/>
                    </a:lnTo>
                    <a:lnTo>
                      <a:pt x="941366" y="820491"/>
                    </a:lnTo>
                    <a:lnTo>
                      <a:pt x="941439" y="820667"/>
                    </a:lnTo>
                    <a:lnTo>
                      <a:pt x="941366" y="836359"/>
                    </a:lnTo>
                    <a:lnTo>
                      <a:pt x="941366" y="836467"/>
                    </a:lnTo>
                    <a:lnTo>
                      <a:pt x="941366" y="836467"/>
                    </a:lnTo>
                    <a:lnTo>
                      <a:pt x="941366" y="836468"/>
                    </a:lnTo>
                    <a:lnTo>
                      <a:pt x="630789" y="836468"/>
                    </a:lnTo>
                    <a:cubicBezTo>
                      <a:pt x="630789" y="924893"/>
                      <a:pt x="559107" y="996574"/>
                      <a:pt x="470683" y="996574"/>
                    </a:cubicBezTo>
                    <a:cubicBezTo>
                      <a:pt x="382258" y="996574"/>
                      <a:pt x="310577" y="924893"/>
                      <a:pt x="310577" y="836468"/>
                    </a:cubicBezTo>
                    <a:lnTo>
                      <a:pt x="1" y="836468"/>
                    </a:lnTo>
                    <a:lnTo>
                      <a:pt x="2" y="836467"/>
                    </a:lnTo>
                    <a:lnTo>
                      <a:pt x="0" y="836467"/>
                    </a:lnTo>
                    <a:lnTo>
                      <a:pt x="0" y="578341"/>
                    </a:lnTo>
                    <a:cubicBezTo>
                      <a:pt x="88425" y="578341"/>
                      <a:pt x="160106" y="506659"/>
                      <a:pt x="160106" y="418234"/>
                    </a:cubicBezTo>
                    <a:cubicBezTo>
                      <a:pt x="160106" y="329810"/>
                      <a:pt x="88425" y="258128"/>
                      <a:pt x="0" y="258128"/>
                    </a:cubicBezTo>
                    <a:lnTo>
                      <a:pt x="0" y="258127"/>
                    </a:lnTo>
                    <a:lnTo>
                      <a:pt x="0" y="1"/>
                    </a:ln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2" name="Freeform 132">
                <a:extLst>
                  <a:ext uri="{FF2B5EF4-FFF2-40B4-BE49-F238E27FC236}">
                    <a16:creationId xmlns:a16="http://schemas.microsoft.com/office/drawing/2014/main" id="{5E436C9F-C378-CA3C-6CEF-ADCEAEEA6F9A}"/>
                  </a:ext>
                </a:extLst>
              </p:cNvPr>
              <p:cNvSpPr/>
              <p:nvPr/>
            </p:nvSpPr>
            <p:spPr>
              <a:xfrm flipH="1">
                <a:off x="6248630" y="3822985"/>
                <a:ext cx="1101474" cy="845999"/>
              </a:xfrm>
              <a:custGeom>
                <a:avLst/>
                <a:gdLst>
                  <a:gd name="connsiteX0" fmla="*/ 790877 w 1101473"/>
                  <a:gd name="connsiteY0" fmla="*/ 836467 h 844114"/>
                  <a:gd name="connsiteX1" fmla="*/ 795959 w 1101473"/>
                  <a:gd name="connsiteY1" fmla="*/ 836467 h 844114"/>
                  <a:gd name="connsiteX2" fmla="*/ 792518 w 1101473"/>
                  <a:gd name="connsiteY2" fmla="*/ 843891 h 844114"/>
                  <a:gd name="connsiteX3" fmla="*/ 790877 w 1101473"/>
                  <a:gd name="connsiteY3" fmla="*/ 836467 h 844114"/>
                  <a:gd name="connsiteX4" fmla="*/ 466003 w 1101473"/>
                  <a:gd name="connsiteY4" fmla="*/ 836467 h 844114"/>
                  <a:gd name="connsiteX5" fmla="*/ 470702 w 1101473"/>
                  <a:gd name="connsiteY5" fmla="*/ 836467 h 844114"/>
                  <a:gd name="connsiteX6" fmla="*/ 469261 w 1101473"/>
                  <a:gd name="connsiteY6" fmla="*/ 844086 h 844114"/>
                  <a:gd name="connsiteX7" fmla="*/ 160107 w 1101473"/>
                  <a:gd name="connsiteY7" fmla="*/ 0 h 844114"/>
                  <a:gd name="connsiteX8" fmla="*/ 160109 w 1101473"/>
                  <a:gd name="connsiteY8" fmla="*/ 0 h 844114"/>
                  <a:gd name="connsiteX9" fmla="*/ 160108 w 1101473"/>
                  <a:gd name="connsiteY9" fmla="*/ 1 h 844114"/>
                  <a:gd name="connsiteX10" fmla="*/ 470684 w 1101473"/>
                  <a:gd name="connsiteY10" fmla="*/ 1 h 844114"/>
                  <a:gd name="connsiteX11" fmla="*/ 630790 w 1101473"/>
                  <a:gd name="connsiteY11" fmla="*/ 160107 h 844114"/>
                  <a:gd name="connsiteX12" fmla="*/ 790896 w 1101473"/>
                  <a:gd name="connsiteY12" fmla="*/ 1 h 844114"/>
                  <a:gd name="connsiteX13" fmla="*/ 1101473 w 1101473"/>
                  <a:gd name="connsiteY13" fmla="*/ 1 h 844114"/>
                  <a:gd name="connsiteX14" fmla="*/ 1101473 w 1101473"/>
                  <a:gd name="connsiteY14" fmla="*/ 0 h 844114"/>
                  <a:gd name="connsiteX15" fmla="*/ 1101473 w 1101473"/>
                  <a:gd name="connsiteY15" fmla="*/ 0 h 844114"/>
                  <a:gd name="connsiteX16" fmla="*/ 1101473 w 1101473"/>
                  <a:gd name="connsiteY16" fmla="*/ 836419 h 844114"/>
                  <a:gd name="connsiteX17" fmla="*/ 1101473 w 1101473"/>
                  <a:gd name="connsiteY17" fmla="*/ 836467 h 844114"/>
                  <a:gd name="connsiteX18" fmla="*/ 795959 w 1101473"/>
                  <a:gd name="connsiteY18" fmla="*/ 836467 h 844114"/>
                  <a:gd name="connsiteX19" fmla="*/ 795981 w 1101473"/>
                  <a:gd name="connsiteY19" fmla="*/ 836419 h 844114"/>
                  <a:gd name="connsiteX20" fmla="*/ 790896 w 1101473"/>
                  <a:gd name="connsiteY20" fmla="*/ 836419 h 844114"/>
                  <a:gd name="connsiteX21" fmla="*/ 630790 w 1101473"/>
                  <a:gd name="connsiteY21" fmla="*/ 676313 h 844114"/>
                  <a:gd name="connsiteX22" fmla="*/ 470683 w 1101473"/>
                  <a:gd name="connsiteY22" fmla="*/ 836419 h 844114"/>
                  <a:gd name="connsiteX23" fmla="*/ 465982 w 1101473"/>
                  <a:gd name="connsiteY23" fmla="*/ 836419 h 844114"/>
                  <a:gd name="connsiteX24" fmla="*/ 466003 w 1101473"/>
                  <a:gd name="connsiteY24" fmla="*/ 836467 h 844114"/>
                  <a:gd name="connsiteX25" fmla="*/ 160119 w 1101473"/>
                  <a:gd name="connsiteY25" fmla="*/ 836467 h 844114"/>
                  <a:gd name="connsiteX26" fmla="*/ 160106 w 1101473"/>
                  <a:gd name="connsiteY26" fmla="*/ 836468 h 844114"/>
                  <a:gd name="connsiteX27" fmla="*/ 160106 w 1101473"/>
                  <a:gd name="connsiteY27" fmla="*/ 578341 h 844114"/>
                  <a:gd name="connsiteX28" fmla="*/ 0 w 1101473"/>
                  <a:gd name="connsiteY28" fmla="*/ 418235 h 844114"/>
                  <a:gd name="connsiteX29" fmla="*/ 160106 w 1101473"/>
                  <a:gd name="connsiteY29" fmla="*/ 258129 h 844114"/>
                  <a:gd name="connsiteX30" fmla="*/ 160106 w 1101473"/>
                  <a:gd name="connsiteY30" fmla="*/ 1 h 844114"/>
                  <a:gd name="connsiteX31" fmla="*/ 160107 w 1101473"/>
                  <a:gd name="connsiteY31" fmla="*/ 2 h 84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01473" h="844114">
                    <a:moveTo>
                      <a:pt x="790877" y="836467"/>
                    </a:moveTo>
                    <a:lnTo>
                      <a:pt x="795959" y="836467"/>
                    </a:lnTo>
                    <a:lnTo>
                      <a:pt x="792518" y="843891"/>
                    </a:lnTo>
                    <a:cubicBezTo>
                      <a:pt x="791472" y="844340"/>
                      <a:pt x="790875" y="841991"/>
                      <a:pt x="790877" y="836467"/>
                    </a:cubicBezTo>
                    <a:close/>
                    <a:moveTo>
                      <a:pt x="466003" y="836467"/>
                    </a:moveTo>
                    <a:lnTo>
                      <a:pt x="470702" y="836467"/>
                    </a:lnTo>
                    <a:cubicBezTo>
                      <a:pt x="470704" y="841991"/>
                      <a:pt x="470177" y="844409"/>
                      <a:pt x="469261" y="844086"/>
                    </a:cubicBezTo>
                    <a:close/>
                    <a:moveTo>
                      <a:pt x="160107" y="0"/>
                    </a:moveTo>
                    <a:lnTo>
                      <a:pt x="160109" y="0"/>
                    </a:lnTo>
                    <a:lnTo>
                      <a:pt x="160108" y="1"/>
                    </a:lnTo>
                    <a:lnTo>
                      <a:pt x="470684" y="1"/>
                    </a:lnTo>
                    <a:cubicBezTo>
                      <a:pt x="470684" y="88426"/>
                      <a:pt x="542365" y="160107"/>
                      <a:pt x="630790" y="160107"/>
                    </a:cubicBezTo>
                    <a:cubicBezTo>
                      <a:pt x="719214" y="160107"/>
                      <a:pt x="790896" y="88426"/>
                      <a:pt x="790896" y="1"/>
                    </a:cubicBezTo>
                    <a:lnTo>
                      <a:pt x="1101473" y="1"/>
                    </a:lnTo>
                    <a:lnTo>
                      <a:pt x="1101473" y="0"/>
                    </a:lnTo>
                    <a:lnTo>
                      <a:pt x="1101473" y="0"/>
                    </a:lnTo>
                    <a:lnTo>
                      <a:pt x="1101473" y="836419"/>
                    </a:lnTo>
                    <a:lnTo>
                      <a:pt x="1101473" y="836467"/>
                    </a:lnTo>
                    <a:lnTo>
                      <a:pt x="795959" y="836467"/>
                    </a:lnTo>
                    <a:lnTo>
                      <a:pt x="795981" y="836419"/>
                    </a:lnTo>
                    <a:lnTo>
                      <a:pt x="790896" y="836419"/>
                    </a:lnTo>
                    <a:cubicBezTo>
                      <a:pt x="790896" y="747995"/>
                      <a:pt x="719214" y="676313"/>
                      <a:pt x="630790" y="676313"/>
                    </a:cubicBezTo>
                    <a:cubicBezTo>
                      <a:pt x="542365" y="676313"/>
                      <a:pt x="470683" y="747995"/>
                      <a:pt x="470683" y="836419"/>
                    </a:cubicBezTo>
                    <a:lnTo>
                      <a:pt x="465982" y="836419"/>
                    </a:lnTo>
                    <a:lnTo>
                      <a:pt x="466003" y="836467"/>
                    </a:lnTo>
                    <a:lnTo>
                      <a:pt x="160119" y="836467"/>
                    </a:lnTo>
                    <a:cubicBezTo>
                      <a:pt x="160115" y="836467"/>
                      <a:pt x="160110" y="836468"/>
                      <a:pt x="160106" y="836468"/>
                    </a:cubicBezTo>
                    <a:lnTo>
                      <a:pt x="160106" y="578341"/>
                    </a:lnTo>
                    <a:cubicBezTo>
                      <a:pt x="71682" y="578341"/>
                      <a:pt x="0" y="506659"/>
                      <a:pt x="0" y="418235"/>
                    </a:cubicBezTo>
                    <a:cubicBezTo>
                      <a:pt x="0" y="329810"/>
                      <a:pt x="71682" y="258129"/>
                      <a:pt x="160106" y="258129"/>
                    </a:cubicBezTo>
                    <a:lnTo>
                      <a:pt x="160106" y="1"/>
                    </a:lnTo>
                    <a:lnTo>
                      <a:pt x="160107" y="2"/>
                    </a:ln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3" name="Ellipse 197">
                <a:extLst>
                  <a:ext uri="{FF2B5EF4-FFF2-40B4-BE49-F238E27FC236}">
                    <a16:creationId xmlns:a16="http://schemas.microsoft.com/office/drawing/2014/main" id="{9396FA66-4BDE-586E-C356-B8605F78374C}"/>
                  </a:ext>
                </a:extLst>
              </p:cNvPr>
              <p:cNvSpPr/>
              <p:nvPr/>
            </p:nvSpPr>
            <p:spPr>
              <a:xfrm flipH="1">
                <a:off x="9072723" y="3662876"/>
                <a:ext cx="941366" cy="1156583"/>
              </a:xfrm>
              <a:custGeom>
                <a:avLst/>
                <a:gdLst/>
                <a:ahLst/>
                <a:cxnLst/>
                <a:rect l="l" t="t" r="r" b="b"/>
                <a:pathLst>
                  <a:path w="689093" h="846637">
                    <a:moveTo>
                      <a:pt x="344546" y="0"/>
                    </a:moveTo>
                    <a:cubicBezTo>
                      <a:pt x="409274" y="0"/>
                      <a:pt x="461746" y="52472"/>
                      <a:pt x="461746" y="117200"/>
                    </a:cubicBezTo>
                    <a:lnTo>
                      <a:pt x="689093" y="117200"/>
                    </a:lnTo>
                    <a:lnTo>
                      <a:pt x="689093" y="306153"/>
                    </a:lnTo>
                    <a:cubicBezTo>
                      <a:pt x="624366" y="306154"/>
                      <a:pt x="571894" y="358625"/>
                      <a:pt x="571894" y="423353"/>
                    </a:cubicBezTo>
                    <a:cubicBezTo>
                      <a:pt x="571894" y="488081"/>
                      <a:pt x="624366" y="540553"/>
                      <a:pt x="689093" y="540553"/>
                    </a:cubicBezTo>
                    <a:lnTo>
                      <a:pt x="689093" y="729506"/>
                    </a:lnTo>
                    <a:lnTo>
                      <a:pt x="461732" y="729506"/>
                    </a:lnTo>
                    <a:cubicBezTo>
                      <a:pt x="461709" y="794202"/>
                      <a:pt x="409251" y="846637"/>
                      <a:pt x="344546" y="846637"/>
                    </a:cubicBezTo>
                    <a:cubicBezTo>
                      <a:pt x="279841" y="846637"/>
                      <a:pt x="227384" y="794202"/>
                      <a:pt x="227360" y="729506"/>
                    </a:cubicBezTo>
                    <a:lnTo>
                      <a:pt x="0" y="729506"/>
                    </a:lnTo>
                    <a:lnTo>
                      <a:pt x="0" y="117200"/>
                    </a:lnTo>
                    <a:lnTo>
                      <a:pt x="227346" y="117200"/>
                    </a:lnTo>
                    <a:cubicBezTo>
                      <a:pt x="227346" y="52472"/>
                      <a:pt x="279818" y="0"/>
                      <a:pt x="344546" y="0"/>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54" name="Ellipse 188">
                <a:extLst>
                  <a:ext uri="{FF2B5EF4-FFF2-40B4-BE49-F238E27FC236}">
                    <a16:creationId xmlns:a16="http://schemas.microsoft.com/office/drawing/2014/main" id="{1610C97A-8703-2C19-3DF3-4DD909360332}"/>
                  </a:ext>
                </a:extLst>
              </p:cNvPr>
              <p:cNvSpPr/>
              <p:nvPr/>
            </p:nvSpPr>
            <p:spPr>
              <a:xfrm flipH="1">
                <a:off x="7971253" y="3822985"/>
                <a:ext cx="1261578" cy="836469"/>
              </a:xfrm>
              <a:custGeom>
                <a:avLst/>
                <a:gdLst/>
                <a:ahLst/>
                <a:cxnLst/>
                <a:rect l="l" t="t" r="r" b="b"/>
                <a:pathLst>
                  <a:path w="923493" h="612306">
                    <a:moveTo>
                      <a:pt x="117200" y="0"/>
                    </a:moveTo>
                    <a:lnTo>
                      <a:pt x="344546" y="0"/>
                    </a:lnTo>
                    <a:cubicBezTo>
                      <a:pt x="344546" y="64728"/>
                      <a:pt x="397018" y="117200"/>
                      <a:pt x="461746" y="117200"/>
                    </a:cubicBezTo>
                    <a:cubicBezTo>
                      <a:pt x="526474" y="117200"/>
                      <a:pt x="578946" y="64728"/>
                      <a:pt x="578946" y="0"/>
                    </a:cubicBezTo>
                    <a:lnTo>
                      <a:pt x="806293" y="0"/>
                    </a:lnTo>
                    <a:lnTo>
                      <a:pt x="806293" y="188953"/>
                    </a:lnTo>
                    <a:cubicBezTo>
                      <a:pt x="871021" y="188953"/>
                      <a:pt x="923493" y="241425"/>
                      <a:pt x="923493" y="306153"/>
                    </a:cubicBezTo>
                    <a:cubicBezTo>
                      <a:pt x="923493" y="370881"/>
                      <a:pt x="871021" y="423353"/>
                      <a:pt x="806293" y="423353"/>
                    </a:cubicBezTo>
                    <a:lnTo>
                      <a:pt x="806293" y="612306"/>
                    </a:lnTo>
                    <a:lnTo>
                      <a:pt x="578932" y="612306"/>
                    </a:lnTo>
                    <a:lnTo>
                      <a:pt x="578946" y="612237"/>
                    </a:lnTo>
                    <a:cubicBezTo>
                      <a:pt x="578946" y="547509"/>
                      <a:pt x="526474" y="495037"/>
                      <a:pt x="461746" y="495037"/>
                    </a:cubicBezTo>
                    <a:cubicBezTo>
                      <a:pt x="397018" y="495037"/>
                      <a:pt x="344546" y="547509"/>
                      <a:pt x="344546" y="612237"/>
                    </a:cubicBezTo>
                    <a:cubicBezTo>
                      <a:pt x="344546" y="612260"/>
                      <a:pt x="344546" y="612283"/>
                      <a:pt x="344560" y="612306"/>
                    </a:cubicBezTo>
                    <a:lnTo>
                      <a:pt x="117200" y="612306"/>
                    </a:lnTo>
                    <a:lnTo>
                      <a:pt x="117200" y="423353"/>
                    </a:lnTo>
                    <a:cubicBezTo>
                      <a:pt x="52472" y="423353"/>
                      <a:pt x="0" y="370881"/>
                      <a:pt x="0" y="306153"/>
                    </a:cubicBezTo>
                    <a:cubicBezTo>
                      <a:pt x="0" y="241425"/>
                      <a:pt x="52472" y="188953"/>
                      <a:pt x="117200" y="188953"/>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55" name="Freeform 135">
                <a:extLst>
                  <a:ext uri="{FF2B5EF4-FFF2-40B4-BE49-F238E27FC236}">
                    <a16:creationId xmlns:a16="http://schemas.microsoft.com/office/drawing/2014/main" id="{1CA8A9A0-5A2E-5331-F96B-BA5873109B34}"/>
                  </a:ext>
                </a:extLst>
              </p:cNvPr>
              <p:cNvSpPr/>
              <p:nvPr/>
            </p:nvSpPr>
            <p:spPr>
              <a:xfrm flipH="1">
                <a:off x="7189996" y="3662876"/>
                <a:ext cx="941366" cy="1156583"/>
              </a:xfrm>
              <a:custGeom>
                <a:avLst/>
                <a:gdLst>
                  <a:gd name="connsiteX0" fmla="*/ 470682 w 941365"/>
                  <a:gd name="connsiteY0" fmla="*/ 0 h 1156585"/>
                  <a:gd name="connsiteX1" fmla="*/ 630788 w 941365"/>
                  <a:gd name="connsiteY1" fmla="*/ 160106 h 1156585"/>
                  <a:gd name="connsiteX2" fmla="*/ 630789 w 941365"/>
                  <a:gd name="connsiteY2" fmla="*/ 160106 h 1156585"/>
                  <a:gd name="connsiteX3" fmla="*/ 941365 w 941365"/>
                  <a:gd name="connsiteY3" fmla="*/ 160106 h 1156585"/>
                  <a:gd name="connsiteX4" fmla="*/ 941365 w 941365"/>
                  <a:gd name="connsiteY4" fmla="*/ 418233 h 1156585"/>
                  <a:gd name="connsiteX5" fmla="*/ 781259 w 941365"/>
                  <a:gd name="connsiteY5" fmla="*/ 578339 h 1156585"/>
                  <a:gd name="connsiteX6" fmla="*/ 941365 w 941365"/>
                  <a:gd name="connsiteY6" fmla="*/ 738446 h 1156585"/>
                  <a:gd name="connsiteX7" fmla="*/ 941365 w 941365"/>
                  <a:gd name="connsiteY7" fmla="*/ 996573 h 1156585"/>
                  <a:gd name="connsiteX8" fmla="*/ 630773 w 941365"/>
                  <a:gd name="connsiteY8" fmla="*/ 996573 h 1156585"/>
                  <a:gd name="connsiteX9" fmla="*/ 618210 w 941365"/>
                  <a:gd name="connsiteY9" fmla="*/ 1058800 h 1156585"/>
                  <a:gd name="connsiteX10" fmla="*/ 470686 w 941365"/>
                  <a:gd name="connsiteY10" fmla="*/ 1156585 h 1156585"/>
                  <a:gd name="connsiteX11" fmla="*/ 310580 w 941365"/>
                  <a:gd name="connsiteY11" fmla="*/ 996479 h 1156585"/>
                  <a:gd name="connsiteX12" fmla="*/ 310577 w 941365"/>
                  <a:gd name="connsiteY12" fmla="*/ 996479 h 1156585"/>
                  <a:gd name="connsiteX13" fmla="*/ 310596 w 941365"/>
                  <a:gd name="connsiteY13" fmla="*/ 996573 h 1156585"/>
                  <a:gd name="connsiteX14" fmla="*/ 4 w 941365"/>
                  <a:gd name="connsiteY14" fmla="*/ 996573 h 1156585"/>
                  <a:gd name="connsiteX15" fmla="*/ 4 w 941365"/>
                  <a:gd name="connsiteY15" fmla="*/ 996479 h 1156585"/>
                  <a:gd name="connsiteX16" fmla="*/ 4 w 941365"/>
                  <a:gd name="connsiteY16" fmla="*/ 738446 h 1156585"/>
                  <a:gd name="connsiteX17" fmla="*/ 160110 w 941365"/>
                  <a:gd name="connsiteY17" fmla="*/ 578340 h 1156585"/>
                  <a:gd name="connsiteX18" fmla="*/ 4 w 941365"/>
                  <a:gd name="connsiteY18" fmla="*/ 418234 h 1156585"/>
                  <a:gd name="connsiteX19" fmla="*/ 4 w 941365"/>
                  <a:gd name="connsiteY19" fmla="*/ 160114 h 1156585"/>
                  <a:gd name="connsiteX20" fmla="*/ 0 w 941365"/>
                  <a:gd name="connsiteY20" fmla="*/ 160106 h 1156585"/>
                  <a:gd name="connsiteX21" fmla="*/ 4 w 941365"/>
                  <a:gd name="connsiteY21" fmla="*/ 160106 h 1156585"/>
                  <a:gd name="connsiteX22" fmla="*/ 310576 w 941365"/>
                  <a:gd name="connsiteY22" fmla="*/ 160106 h 1156585"/>
                  <a:gd name="connsiteX23" fmla="*/ 470682 w 941365"/>
                  <a:gd name="connsiteY23" fmla="*/ 0 h 1156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1365" h="1156585">
                    <a:moveTo>
                      <a:pt x="470682" y="0"/>
                    </a:moveTo>
                    <a:cubicBezTo>
                      <a:pt x="559106" y="0"/>
                      <a:pt x="630788" y="71682"/>
                      <a:pt x="630788" y="160106"/>
                    </a:cubicBezTo>
                    <a:lnTo>
                      <a:pt x="630789" y="160106"/>
                    </a:lnTo>
                    <a:lnTo>
                      <a:pt x="941365" y="160106"/>
                    </a:lnTo>
                    <a:lnTo>
                      <a:pt x="941365" y="418233"/>
                    </a:lnTo>
                    <a:cubicBezTo>
                      <a:pt x="852940" y="418233"/>
                      <a:pt x="781259" y="489915"/>
                      <a:pt x="781259" y="578339"/>
                    </a:cubicBezTo>
                    <a:cubicBezTo>
                      <a:pt x="781259" y="666764"/>
                      <a:pt x="852940" y="738446"/>
                      <a:pt x="941365" y="738446"/>
                    </a:cubicBezTo>
                    <a:lnTo>
                      <a:pt x="941365" y="996573"/>
                    </a:lnTo>
                    <a:lnTo>
                      <a:pt x="630773" y="996573"/>
                    </a:lnTo>
                    <a:lnTo>
                      <a:pt x="618210" y="1058800"/>
                    </a:lnTo>
                    <a:cubicBezTo>
                      <a:pt x="593905" y="1116264"/>
                      <a:pt x="537004" y="1156585"/>
                      <a:pt x="470686" y="1156585"/>
                    </a:cubicBezTo>
                    <a:cubicBezTo>
                      <a:pt x="382262" y="1156585"/>
                      <a:pt x="310580" y="1084903"/>
                      <a:pt x="310580" y="996479"/>
                    </a:cubicBezTo>
                    <a:lnTo>
                      <a:pt x="310577" y="996479"/>
                    </a:lnTo>
                    <a:cubicBezTo>
                      <a:pt x="310577" y="996510"/>
                      <a:pt x="310577" y="996542"/>
                      <a:pt x="310596" y="996573"/>
                    </a:cubicBezTo>
                    <a:lnTo>
                      <a:pt x="4" y="996573"/>
                    </a:lnTo>
                    <a:lnTo>
                      <a:pt x="4" y="996479"/>
                    </a:lnTo>
                    <a:lnTo>
                      <a:pt x="4" y="738446"/>
                    </a:lnTo>
                    <a:cubicBezTo>
                      <a:pt x="88429" y="738446"/>
                      <a:pt x="160110" y="666764"/>
                      <a:pt x="160110" y="578340"/>
                    </a:cubicBezTo>
                    <a:cubicBezTo>
                      <a:pt x="160110" y="489915"/>
                      <a:pt x="88429" y="418234"/>
                      <a:pt x="4" y="418234"/>
                    </a:cubicBezTo>
                    <a:lnTo>
                      <a:pt x="4" y="160114"/>
                    </a:lnTo>
                    <a:lnTo>
                      <a:pt x="0" y="160106"/>
                    </a:lnTo>
                    <a:lnTo>
                      <a:pt x="4" y="160106"/>
                    </a:lnTo>
                    <a:lnTo>
                      <a:pt x="310576" y="160106"/>
                    </a:lnTo>
                    <a:cubicBezTo>
                      <a:pt x="310576" y="71682"/>
                      <a:pt x="382258" y="0"/>
                      <a:pt x="470682" y="0"/>
                    </a:cubicBez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6" name="Freeform 136">
                <a:extLst>
                  <a:ext uri="{FF2B5EF4-FFF2-40B4-BE49-F238E27FC236}">
                    <a16:creationId xmlns:a16="http://schemas.microsoft.com/office/drawing/2014/main" id="{968A05CC-C819-B2BE-7A79-F6AF1689BD5D}"/>
                  </a:ext>
                </a:extLst>
              </p:cNvPr>
              <p:cNvSpPr/>
              <p:nvPr/>
            </p:nvSpPr>
            <p:spPr>
              <a:xfrm rot="10800000">
                <a:off x="6248630" y="4492162"/>
                <a:ext cx="941437" cy="996573"/>
              </a:xfrm>
              <a:custGeom>
                <a:avLst/>
                <a:gdLst>
                  <a:gd name="connsiteX0" fmla="*/ 0 w 941439"/>
                  <a:gd name="connsiteY0" fmla="*/ 0 h 996574"/>
                  <a:gd name="connsiteX1" fmla="*/ 941366 w 941439"/>
                  <a:gd name="connsiteY1" fmla="*/ 0 h 996574"/>
                  <a:gd name="connsiteX2" fmla="*/ 941366 w 941439"/>
                  <a:gd name="connsiteY2" fmla="*/ 820491 h 996574"/>
                  <a:gd name="connsiteX3" fmla="*/ 941439 w 941439"/>
                  <a:gd name="connsiteY3" fmla="*/ 820667 h 996574"/>
                  <a:gd name="connsiteX4" fmla="*/ 941366 w 941439"/>
                  <a:gd name="connsiteY4" fmla="*/ 836359 h 996574"/>
                  <a:gd name="connsiteX5" fmla="*/ 941366 w 941439"/>
                  <a:gd name="connsiteY5" fmla="*/ 836467 h 996574"/>
                  <a:gd name="connsiteX6" fmla="*/ 941366 w 941439"/>
                  <a:gd name="connsiteY6" fmla="*/ 836467 h 996574"/>
                  <a:gd name="connsiteX7" fmla="*/ 941366 w 941439"/>
                  <a:gd name="connsiteY7" fmla="*/ 836468 h 996574"/>
                  <a:gd name="connsiteX8" fmla="*/ 630789 w 941439"/>
                  <a:gd name="connsiteY8" fmla="*/ 836468 h 996574"/>
                  <a:gd name="connsiteX9" fmla="*/ 470683 w 941439"/>
                  <a:gd name="connsiteY9" fmla="*/ 996574 h 996574"/>
                  <a:gd name="connsiteX10" fmla="*/ 310577 w 941439"/>
                  <a:gd name="connsiteY10" fmla="*/ 836468 h 996574"/>
                  <a:gd name="connsiteX11" fmla="*/ 1 w 941439"/>
                  <a:gd name="connsiteY11" fmla="*/ 836468 h 996574"/>
                  <a:gd name="connsiteX12" fmla="*/ 2 w 941439"/>
                  <a:gd name="connsiteY12" fmla="*/ 836467 h 996574"/>
                  <a:gd name="connsiteX13" fmla="*/ 0 w 941439"/>
                  <a:gd name="connsiteY13" fmla="*/ 836467 h 996574"/>
                  <a:gd name="connsiteX14" fmla="*/ 0 w 941439"/>
                  <a:gd name="connsiteY14" fmla="*/ 578341 h 996574"/>
                  <a:gd name="connsiteX15" fmla="*/ 160106 w 941439"/>
                  <a:gd name="connsiteY15" fmla="*/ 418234 h 996574"/>
                  <a:gd name="connsiteX16" fmla="*/ 0 w 941439"/>
                  <a:gd name="connsiteY16" fmla="*/ 258128 h 996574"/>
                  <a:gd name="connsiteX17" fmla="*/ 0 w 941439"/>
                  <a:gd name="connsiteY17" fmla="*/ 258127 h 996574"/>
                  <a:gd name="connsiteX18" fmla="*/ 0 w 941439"/>
                  <a:gd name="connsiteY18" fmla="*/ 1 h 99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1439" h="996574">
                    <a:moveTo>
                      <a:pt x="0" y="0"/>
                    </a:moveTo>
                    <a:lnTo>
                      <a:pt x="941366" y="0"/>
                    </a:lnTo>
                    <a:lnTo>
                      <a:pt x="941366" y="820491"/>
                    </a:lnTo>
                    <a:lnTo>
                      <a:pt x="941439" y="820667"/>
                    </a:lnTo>
                    <a:lnTo>
                      <a:pt x="941366" y="836359"/>
                    </a:lnTo>
                    <a:lnTo>
                      <a:pt x="941366" y="836467"/>
                    </a:lnTo>
                    <a:lnTo>
                      <a:pt x="941366" y="836467"/>
                    </a:lnTo>
                    <a:lnTo>
                      <a:pt x="941366" y="836468"/>
                    </a:lnTo>
                    <a:lnTo>
                      <a:pt x="630789" y="836468"/>
                    </a:lnTo>
                    <a:cubicBezTo>
                      <a:pt x="630789" y="924893"/>
                      <a:pt x="559107" y="996574"/>
                      <a:pt x="470683" y="996574"/>
                    </a:cubicBezTo>
                    <a:cubicBezTo>
                      <a:pt x="382258" y="996574"/>
                      <a:pt x="310577" y="924893"/>
                      <a:pt x="310577" y="836468"/>
                    </a:cubicBezTo>
                    <a:lnTo>
                      <a:pt x="1" y="836468"/>
                    </a:lnTo>
                    <a:lnTo>
                      <a:pt x="2" y="836467"/>
                    </a:lnTo>
                    <a:lnTo>
                      <a:pt x="0" y="836467"/>
                    </a:lnTo>
                    <a:lnTo>
                      <a:pt x="0" y="578341"/>
                    </a:lnTo>
                    <a:cubicBezTo>
                      <a:pt x="88425" y="578341"/>
                      <a:pt x="160106" y="506659"/>
                      <a:pt x="160106" y="418234"/>
                    </a:cubicBezTo>
                    <a:cubicBezTo>
                      <a:pt x="160106" y="329810"/>
                      <a:pt x="88425" y="258128"/>
                      <a:pt x="0" y="258128"/>
                    </a:cubicBezTo>
                    <a:lnTo>
                      <a:pt x="0" y="258127"/>
                    </a:lnTo>
                    <a:lnTo>
                      <a:pt x="0" y="1"/>
                    </a:ln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7" name="Freeform 137">
                <a:extLst>
                  <a:ext uri="{FF2B5EF4-FFF2-40B4-BE49-F238E27FC236}">
                    <a16:creationId xmlns:a16="http://schemas.microsoft.com/office/drawing/2014/main" id="{3E95CC04-3BBC-8519-DA22-3538CBE4E11F}"/>
                  </a:ext>
                </a:extLst>
              </p:cNvPr>
              <p:cNvSpPr/>
              <p:nvPr/>
            </p:nvSpPr>
            <p:spPr>
              <a:xfrm rot="10800000">
                <a:off x="7029963" y="4652266"/>
                <a:ext cx="1261578" cy="836469"/>
              </a:xfrm>
              <a:custGeom>
                <a:avLst/>
                <a:gdLst>
                  <a:gd name="connsiteX0" fmla="*/ 1101470 w 1261577"/>
                  <a:gd name="connsiteY0" fmla="*/ 836467 h 836468"/>
                  <a:gd name="connsiteX1" fmla="*/ 1101471 w 1261577"/>
                  <a:gd name="connsiteY1" fmla="*/ 836468 h 836468"/>
                  <a:gd name="connsiteX2" fmla="*/ 1101470 w 1261577"/>
                  <a:gd name="connsiteY2" fmla="*/ 836468 h 836468"/>
                  <a:gd name="connsiteX3" fmla="*/ 160106 w 1261577"/>
                  <a:gd name="connsiteY3" fmla="*/ 0 h 836468"/>
                  <a:gd name="connsiteX4" fmla="*/ 1101471 w 1261577"/>
                  <a:gd name="connsiteY4" fmla="*/ 0 h 836468"/>
                  <a:gd name="connsiteX5" fmla="*/ 1101471 w 1261577"/>
                  <a:gd name="connsiteY5" fmla="*/ 258127 h 836468"/>
                  <a:gd name="connsiteX6" fmla="*/ 1261577 w 1261577"/>
                  <a:gd name="connsiteY6" fmla="*/ 418233 h 836468"/>
                  <a:gd name="connsiteX7" fmla="*/ 1101471 w 1261577"/>
                  <a:gd name="connsiteY7" fmla="*/ 578340 h 836468"/>
                  <a:gd name="connsiteX8" fmla="*/ 1101471 w 1261577"/>
                  <a:gd name="connsiteY8" fmla="*/ 836467 h 836468"/>
                  <a:gd name="connsiteX9" fmla="*/ 1101470 w 1261577"/>
                  <a:gd name="connsiteY9" fmla="*/ 836467 h 836468"/>
                  <a:gd name="connsiteX10" fmla="*/ 790893 w 1261577"/>
                  <a:gd name="connsiteY10" fmla="*/ 836467 h 836468"/>
                  <a:gd name="connsiteX11" fmla="*/ 630787 w 1261577"/>
                  <a:gd name="connsiteY11" fmla="*/ 676361 h 836468"/>
                  <a:gd name="connsiteX12" fmla="*/ 470681 w 1261577"/>
                  <a:gd name="connsiteY12" fmla="*/ 836467 h 836468"/>
                  <a:gd name="connsiteX13" fmla="*/ 160107 w 1261577"/>
                  <a:gd name="connsiteY13" fmla="*/ 836467 h 836468"/>
                  <a:gd name="connsiteX14" fmla="*/ 160106 w 1261577"/>
                  <a:gd name="connsiteY14" fmla="*/ 836467 h 836468"/>
                  <a:gd name="connsiteX15" fmla="*/ 160106 w 1261577"/>
                  <a:gd name="connsiteY15" fmla="*/ 578340 h 836468"/>
                  <a:gd name="connsiteX16" fmla="*/ 0 w 1261577"/>
                  <a:gd name="connsiteY16" fmla="*/ 418233 h 836468"/>
                  <a:gd name="connsiteX17" fmla="*/ 160106 w 1261577"/>
                  <a:gd name="connsiteY17" fmla="*/ 258127 h 83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1577" h="836468">
                    <a:moveTo>
                      <a:pt x="1101470" y="836467"/>
                    </a:moveTo>
                    <a:lnTo>
                      <a:pt x="1101471" y="836468"/>
                    </a:lnTo>
                    <a:lnTo>
                      <a:pt x="1101470" y="836468"/>
                    </a:lnTo>
                    <a:close/>
                    <a:moveTo>
                      <a:pt x="160106" y="0"/>
                    </a:moveTo>
                    <a:lnTo>
                      <a:pt x="1101471" y="0"/>
                    </a:lnTo>
                    <a:lnTo>
                      <a:pt x="1101471" y="258127"/>
                    </a:lnTo>
                    <a:cubicBezTo>
                      <a:pt x="1189896" y="258127"/>
                      <a:pt x="1261577" y="329809"/>
                      <a:pt x="1261577" y="418233"/>
                    </a:cubicBezTo>
                    <a:cubicBezTo>
                      <a:pt x="1261577" y="506658"/>
                      <a:pt x="1189896" y="578340"/>
                      <a:pt x="1101471" y="578340"/>
                    </a:cubicBezTo>
                    <a:lnTo>
                      <a:pt x="1101471" y="836467"/>
                    </a:lnTo>
                    <a:lnTo>
                      <a:pt x="1101470" y="836467"/>
                    </a:lnTo>
                    <a:lnTo>
                      <a:pt x="790893" y="836467"/>
                    </a:lnTo>
                    <a:cubicBezTo>
                      <a:pt x="790893" y="748043"/>
                      <a:pt x="719211" y="676361"/>
                      <a:pt x="630787" y="676361"/>
                    </a:cubicBezTo>
                    <a:cubicBezTo>
                      <a:pt x="542363" y="676361"/>
                      <a:pt x="470681" y="748043"/>
                      <a:pt x="470681" y="836467"/>
                    </a:cubicBezTo>
                    <a:lnTo>
                      <a:pt x="160107" y="836467"/>
                    </a:lnTo>
                    <a:lnTo>
                      <a:pt x="160106" y="836467"/>
                    </a:lnTo>
                    <a:lnTo>
                      <a:pt x="160106" y="578340"/>
                    </a:lnTo>
                    <a:cubicBezTo>
                      <a:pt x="71681" y="578340"/>
                      <a:pt x="0" y="506658"/>
                      <a:pt x="0" y="418233"/>
                    </a:cubicBezTo>
                    <a:cubicBezTo>
                      <a:pt x="0" y="329809"/>
                      <a:pt x="71681" y="258127"/>
                      <a:pt x="160106" y="258127"/>
                    </a:cubicBez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8" name="Rechteck 163">
                <a:extLst>
                  <a:ext uri="{FF2B5EF4-FFF2-40B4-BE49-F238E27FC236}">
                    <a16:creationId xmlns:a16="http://schemas.microsoft.com/office/drawing/2014/main" id="{3CC340E2-A763-B060-6B8A-D897A0A1CDBC}"/>
                  </a:ext>
                </a:extLst>
              </p:cNvPr>
              <p:cNvSpPr/>
              <p:nvPr/>
            </p:nvSpPr>
            <p:spPr>
              <a:xfrm rot="10800000">
                <a:off x="8131433" y="4492162"/>
                <a:ext cx="941366" cy="996573"/>
              </a:xfrm>
              <a:custGeom>
                <a:avLst/>
                <a:gdLst/>
                <a:ahLst/>
                <a:cxnLst/>
                <a:rect l="l" t="t" r="r" b="b"/>
                <a:pathLst>
                  <a:path w="689093" h="729506">
                    <a:moveTo>
                      <a:pt x="0" y="0"/>
                    </a:moveTo>
                    <a:lnTo>
                      <a:pt x="689093" y="0"/>
                    </a:lnTo>
                    <a:lnTo>
                      <a:pt x="689093" y="188953"/>
                    </a:lnTo>
                    <a:cubicBezTo>
                      <a:pt x="624365" y="188953"/>
                      <a:pt x="571893" y="241425"/>
                      <a:pt x="571893" y="306153"/>
                    </a:cubicBezTo>
                    <a:cubicBezTo>
                      <a:pt x="571893" y="370881"/>
                      <a:pt x="624365" y="423353"/>
                      <a:pt x="689093" y="423353"/>
                    </a:cubicBezTo>
                    <a:lnTo>
                      <a:pt x="689093" y="612306"/>
                    </a:lnTo>
                    <a:lnTo>
                      <a:pt x="461746" y="612306"/>
                    </a:lnTo>
                    <a:cubicBezTo>
                      <a:pt x="461746" y="677034"/>
                      <a:pt x="409274" y="729506"/>
                      <a:pt x="344546" y="729506"/>
                    </a:cubicBezTo>
                    <a:cubicBezTo>
                      <a:pt x="279818" y="729506"/>
                      <a:pt x="227346" y="677034"/>
                      <a:pt x="227346" y="612306"/>
                    </a:cubicBezTo>
                    <a:lnTo>
                      <a:pt x="0" y="612306"/>
                    </a:lnTo>
                    <a:lnTo>
                      <a:pt x="0" y="423353"/>
                    </a:lnTo>
                    <a:cubicBezTo>
                      <a:pt x="64728" y="423353"/>
                      <a:pt x="117200" y="370881"/>
                      <a:pt x="117200" y="306153"/>
                    </a:cubicBezTo>
                    <a:cubicBezTo>
                      <a:pt x="117200" y="241425"/>
                      <a:pt x="64728" y="188953"/>
                      <a:pt x="0" y="188953"/>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59" name="Ellipse 183">
                <a:extLst>
                  <a:ext uri="{FF2B5EF4-FFF2-40B4-BE49-F238E27FC236}">
                    <a16:creationId xmlns:a16="http://schemas.microsoft.com/office/drawing/2014/main" id="{487E7564-6D1C-6151-7DC8-D7F6C8B74D35}"/>
                  </a:ext>
                </a:extLst>
              </p:cNvPr>
              <p:cNvSpPr/>
              <p:nvPr/>
            </p:nvSpPr>
            <p:spPr>
              <a:xfrm rot="10800000">
                <a:off x="8912691" y="4652266"/>
                <a:ext cx="1101474" cy="836469"/>
              </a:xfrm>
              <a:custGeom>
                <a:avLst/>
                <a:gdLst/>
                <a:ahLst/>
                <a:cxnLst/>
                <a:rect l="l" t="t" r="r" b="b"/>
                <a:pathLst>
                  <a:path w="806294" h="612306">
                    <a:moveTo>
                      <a:pt x="0" y="0"/>
                    </a:moveTo>
                    <a:lnTo>
                      <a:pt x="689093" y="0"/>
                    </a:lnTo>
                    <a:lnTo>
                      <a:pt x="689093" y="188953"/>
                    </a:lnTo>
                    <a:cubicBezTo>
                      <a:pt x="753822" y="188953"/>
                      <a:pt x="806294" y="241425"/>
                      <a:pt x="806294" y="306153"/>
                    </a:cubicBezTo>
                    <a:cubicBezTo>
                      <a:pt x="806294" y="370881"/>
                      <a:pt x="753822" y="423353"/>
                      <a:pt x="689094" y="423353"/>
                    </a:cubicBezTo>
                    <a:lnTo>
                      <a:pt x="689093" y="423353"/>
                    </a:lnTo>
                    <a:lnTo>
                      <a:pt x="689093" y="612306"/>
                    </a:lnTo>
                    <a:lnTo>
                      <a:pt x="461746" y="612306"/>
                    </a:lnTo>
                    <a:cubicBezTo>
                      <a:pt x="461746" y="547578"/>
                      <a:pt x="409274" y="495106"/>
                      <a:pt x="344546" y="495106"/>
                    </a:cubicBezTo>
                    <a:cubicBezTo>
                      <a:pt x="279818" y="495106"/>
                      <a:pt x="227346" y="547578"/>
                      <a:pt x="227346" y="612306"/>
                    </a:cubicBezTo>
                    <a:lnTo>
                      <a:pt x="0" y="612306"/>
                    </a:ln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grpSp>
        <p:sp>
          <p:nvSpPr>
            <p:cNvPr id="21" name="Rectangle 20">
              <a:extLst>
                <a:ext uri="{FF2B5EF4-FFF2-40B4-BE49-F238E27FC236}">
                  <a16:creationId xmlns:a16="http://schemas.microsoft.com/office/drawing/2014/main" id="{1E7A5EFA-053E-11E9-9BE3-C493ADD07551}"/>
                </a:ext>
              </a:extLst>
            </p:cNvPr>
            <p:cNvSpPr/>
            <p:nvPr/>
          </p:nvSpPr>
          <p:spPr>
            <a:xfrm rot="2700000">
              <a:off x="8438335" y="3969963"/>
              <a:ext cx="421342" cy="4213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grpSp>
        <p:nvGrpSpPr>
          <p:cNvPr id="32" name="Gruppieren 13">
            <a:extLst>
              <a:ext uri="{FF2B5EF4-FFF2-40B4-BE49-F238E27FC236}">
                <a16:creationId xmlns:a16="http://schemas.microsoft.com/office/drawing/2014/main" id="{4ED0BEA1-1B53-AC66-3122-AEAA0B647673}"/>
              </a:ext>
            </a:extLst>
          </p:cNvPr>
          <p:cNvGrpSpPr>
            <a:grpSpLocks/>
          </p:cNvGrpSpPr>
          <p:nvPr/>
        </p:nvGrpSpPr>
        <p:grpSpPr>
          <a:xfrm>
            <a:off x="6119787" y="1123086"/>
            <a:ext cx="1964787" cy="1964782"/>
            <a:chOff x="8873539" y="2435951"/>
            <a:chExt cx="686096" cy="686096"/>
          </a:xfrm>
        </p:grpSpPr>
        <p:sp>
          <p:nvSpPr>
            <p:cNvPr id="33" name="Freihandform: Form 10">
              <a:extLst>
                <a:ext uri="{FF2B5EF4-FFF2-40B4-BE49-F238E27FC236}">
                  <a16:creationId xmlns:a16="http://schemas.microsoft.com/office/drawing/2014/main" id="{EF130375-70E6-1670-577E-941655CCC8E9}"/>
                </a:ext>
              </a:extLst>
            </p:cNvPr>
            <p:cNvSpPr>
              <a:spLocks/>
            </p:cNvSpPr>
            <p:nvPr/>
          </p:nvSpPr>
          <p:spPr>
            <a:xfrm>
              <a:off x="8873539" y="2435951"/>
              <a:ext cx="686096" cy="686096"/>
            </a:xfrm>
            <a:custGeom>
              <a:avLst/>
              <a:gdLst>
                <a:gd name="connsiteX0" fmla="*/ 609600 w 609600"/>
                <a:gd name="connsiteY0" fmla="*/ 304800 h 609600"/>
                <a:gd name="connsiteX1" fmla="*/ 304800 w 609600"/>
                <a:gd name="connsiteY1" fmla="*/ 609600 h 609600"/>
                <a:gd name="connsiteX2" fmla="*/ 0 w 609600"/>
                <a:gd name="connsiteY2" fmla="*/ 304800 h 609600"/>
                <a:gd name="connsiteX3" fmla="*/ 304800 w 609600"/>
                <a:gd name="connsiteY3" fmla="*/ 0 h 609600"/>
                <a:gd name="connsiteX4" fmla="*/ 609600 w 609600"/>
                <a:gd name="connsiteY4" fmla="*/ 304800 h 60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 h="609600">
                  <a:moveTo>
                    <a:pt x="609600" y="304800"/>
                  </a:moveTo>
                  <a:cubicBezTo>
                    <a:pt x="609600" y="473136"/>
                    <a:pt x="473136" y="609600"/>
                    <a:pt x="304800" y="609600"/>
                  </a:cubicBezTo>
                  <a:cubicBezTo>
                    <a:pt x="136464" y="609600"/>
                    <a:pt x="0" y="473136"/>
                    <a:pt x="0" y="304800"/>
                  </a:cubicBezTo>
                  <a:cubicBezTo>
                    <a:pt x="0" y="136464"/>
                    <a:pt x="136464" y="0"/>
                    <a:pt x="304800" y="0"/>
                  </a:cubicBezTo>
                  <a:cubicBezTo>
                    <a:pt x="473136" y="0"/>
                    <a:pt x="609600" y="136464"/>
                    <a:pt x="609600" y="304800"/>
                  </a:cubicBezTo>
                  <a:close/>
                </a:path>
              </a:pathLst>
            </a:custGeom>
            <a:solidFill>
              <a:srgbClr val="FFFFFF"/>
            </a:solidFill>
            <a:ln w="9525" cap="flat">
              <a:solidFill>
                <a:schemeClr val="tx2"/>
              </a:solidFill>
              <a:prstDash val="solid"/>
              <a:miter/>
            </a:ln>
          </p:spPr>
          <p:txBody>
            <a:bodyPr rtlCol="0" anchor="ctr"/>
            <a:lstStyle/>
            <a:p>
              <a:pPr defTabSz="914377">
                <a:defRPr/>
              </a:pPr>
              <a:endParaRPr lang="en-US">
                <a:solidFill>
                  <a:srgbClr val="000000"/>
                </a:solidFill>
                <a:latin typeface="Arial" panose="020B0604020202020204"/>
              </a:endParaRPr>
            </a:p>
          </p:txBody>
        </p:sp>
        <p:sp>
          <p:nvSpPr>
            <p:cNvPr id="34" name="Freihandform: Form 11">
              <a:extLst>
                <a:ext uri="{FF2B5EF4-FFF2-40B4-BE49-F238E27FC236}">
                  <a16:creationId xmlns:a16="http://schemas.microsoft.com/office/drawing/2014/main" id="{A266E024-5484-9CEB-1948-A5CB47481675}"/>
                </a:ext>
              </a:extLst>
            </p:cNvPr>
            <p:cNvSpPr/>
            <p:nvPr/>
          </p:nvSpPr>
          <p:spPr>
            <a:xfrm>
              <a:off x="8990005" y="2556997"/>
              <a:ext cx="212814" cy="444019"/>
            </a:xfrm>
            <a:custGeom>
              <a:avLst/>
              <a:gdLst>
                <a:gd name="connsiteX0" fmla="*/ 59038 w 295257"/>
                <a:gd name="connsiteY0" fmla="*/ 480165 h 616029"/>
                <a:gd name="connsiteX1" fmla="*/ 59038 w 295257"/>
                <a:gd name="connsiteY1" fmla="*/ 480165 h 616029"/>
                <a:gd name="connsiteX2" fmla="*/ 150578 w 295257"/>
                <a:gd name="connsiteY2" fmla="*/ 573855 h 616029"/>
                <a:gd name="connsiteX3" fmla="*/ 171585 w 295257"/>
                <a:gd name="connsiteY3" fmla="*/ 571691 h 616029"/>
                <a:gd name="connsiteX4" fmla="*/ 231955 w 295257"/>
                <a:gd name="connsiteY4" fmla="*/ 616029 h 616029"/>
                <a:gd name="connsiteX5" fmla="*/ 231955 w 295257"/>
                <a:gd name="connsiteY5" fmla="*/ 616029 h 616029"/>
                <a:gd name="connsiteX6" fmla="*/ 295258 w 295257"/>
                <a:gd name="connsiteY6" fmla="*/ 552745 h 616029"/>
                <a:gd name="connsiteX7" fmla="*/ 295258 w 295257"/>
                <a:gd name="connsiteY7" fmla="*/ 552736 h 616029"/>
                <a:gd name="connsiteX8" fmla="*/ 295258 w 295257"/>
                <a:gd name="connsiteY8" fmla="*/ 84392 h 616029"/>
                <a:gd name="connsiteX9" fmla="*/ 216457 w 295257"/>
                <a:gd name="connsiteY9" fmla="*/ 190 h 616029"/>
                <a:gd name="connsiteX10" fmla="*/ 210857 w 295257"/>
                <a:gd name="connsiteY10" fmla="*/ 0 h 616029"/>
                <a:gd name="connsiteX11" fmla="*/ 126799 w 295257"/>
                <a:gd name="connsiteY11" fmla="*/ 78819 h 616029"/>
                <a:gd name="connsiteX12" fmla="*/ 124627 w 295257"/>
                <a:gd name="connsiteY12" fmla="*/ 79438 h 616029"/>
                <a:gd name="connsiteX13" fmla="*/ 70803 w 295257"/>
                <a:gd name="connsiteY13" fmla="*/ 178968 h 616029"/>
                <a:gd name="connsiteX14" fmla="*/ 70811 w 295257"/>
                <a:gd name="connsiteY14" fmla="*/ 178994 h 616029"/>
                <a:gd name="connsiteX15" fmla="*/ 63676 w 295257"/>
                <a:gd name="connsiteY15" fmla="*/ 182890 h 616029"/>
                <a:gd name="connsiteX16" fmla="*/ 30691 w 295257"/>
                <a:gd name="connsiteY16" fmla="*/ 315639 h 616029"/>
                <a:gd name="connsiteX17" fmla="*/ 28569 w 295257"/>
                <a:gd name="connsiteY17" fmla="*/ 458653 h 616029"/>
                <a:gd name="connsiteX18" fmla="*/ 59038 w 295257"/>
                <a:gd name="connsiteY18" fmla="*/ 480165 h 616029"/>
                <a:gd name="connsiteX19" fmla="*/ 47008 w 295257"/>
                <a:gd name="connsiteY19" fmla="*/ 305772 h 616029"/>
                <a:gd name="connsiteX20" fmla="*/ 73506 w 295257"/>
                <a:gd name="connsiteY20" fmla="*/ 199168 h 616029"/>
                <a:gd name="connsiteX21" fmla="*/ 79221 w 295257"/>
                <a:gd name="connsiteY21" fmla="*/ 196044 h 616029"/>
                <a:gd name="connsiteX22" fmla="*/ 93652 w 295257"/>
                <a:gd name="connsiteY22" fmla="*/ 188928 h 616029"/>
                <a:gd name="connsiteX23" fmla="*/ 89070 w 295257"/>
                <a:gd name="connsiteY23" fmla="*/ 173545 h 616029"/>
                <a:gd name="connsiteX24" fmla="*/ 130075 w 295257"/>
                <a:gd name="connsiteY24" fmla="*/ 97688 h 616029"/>
                <a:gd name="connsiteX25" fmla="*/ 131723 w 295257"/>
                <a:gd name="connsiteY25" fmla="*/ 97222 h 616029"/>
                <a:gd name="connsiteX26" fmla="*/ 144915 w 295257"/>
                <a:gd name="connsiteY26" fmla="*/ 93688 h 616029"/>
                <a:gd name="connsiteX27" fmla="*/ 145810 w 295257"/>
                <a:gd name="connsiteY27" fmla="*/ 80058 h 616029"/>
                <a:gd name="connsiteX28" fmla="*/ 210866 w 295257"/>
                <a:gd name="connsiteY28" fmla="*/ 19040 h 616029"/>
                <a:gd name="connsiteX29" fmla="*/ 215210 w 295257"/>
                <a:gd name="connsiteY29" fmla="*/ 19183 h 616029"/>
                <a:gd name="connsiteX30" fmla="*/ 276208 w 295257"/>
                <a:gd name="connsiteY30" fmla="*/ 84392 h 616029"/>
                <a:gd name="connsiteX31" fmla="*/ 276208 w 295257"/>
                <a:gd name="connsiteY31" fmla="*/ 552736 h 616029"/>
                <a:gd name="connsiteX32" fmla="*/ 231840 w 295257"/>
                <a:gd name="connsiteY32" fmla="*/ 596970 h 616029"/>
                <a:gd name="connsiteX33" fmla="*/ 229850 w 295257"/>
                <a:gd name="connsiteY33" fmla="*/ 596922 h 616029"/>
                <a:gd name="connsiteX34" fmla="*/ 189311 w 295257"/>
                <a:gd name="connsiteY34" fmla="*/ 564537 h 616029"/>
                <a:gd name="connsiteX35" fmla="*/ 184549 w 295257"/>
                <a:gd name="connsiteY35" fmla="*/ 549297 h 616029"/>
                <a:gd name="connsiteX36" fmla="*/ 167518 w 295257"/>
                <a:gd name="connsiteY36" fmla="*/ 553031 h 616029"/>
                <a:gd name="connsiteX37" fmla="*/ 79798 w 295257"/>
                <a:gd name="connsiteY37" fmla="*/ 496877 h 616029"/>
                <a:gd name="connsiteX38" fmla="*/ 78088 w 295257"/>
                <a:gd name="connsiteY38" fmla="*/ 481003 h 616029"/>
                <a:gd name="connsiteX39" fmla="*/ 78088 w 295257"/>
                <a:gd name="connsiteY39" fmla="*/ 467935 h 616029"/>
                <a:gd name="connsiteX40" fmla="*/ 66963 w 295257"/>
                <a:gd name="connsiteY40" fmla="*/ 462848 h 616029"/>
                <a:gd name="connsiteX41" fmla="*/ 26459 w 295257"/>
                <a:gd name="connsiteY41" fmla="*/ 354041 h 616029"/>
                <a:gd name="connsiteX42" fmla="*/ 43941 w 295257"/>
                <a:gd name="connsiteY42" fmla="*/ 329279 h 616029"/>
                <a:gd name="connsiteX43" fmla="*/ 54818 w 295257"/>
                <a:gd name="connsiteY43" fmla="*/ 318745 h 616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95257" h="616029">
                  <a:moveTo>
                    <a:pt x="59038" y="480165"/>
                  </a:moveTo>
                  <a:lnTo>
                    <a:pt x="59038" y="480165"/>
                  </a:lnTo>
                  <a:cubicBezTo>
                    <a:pt x="58444" y="531315"/>
                    <a:pt x="99428" y="573261"/>
                    <a:pt x="150578" y="573855"/>
                  </a:cubicBezTo>
                  <a:cubicBezTo>
                    <a:pt x="157640" y="573937"/>
                    <a:pt x="164688" y="573211"/>
                    <a:pt x="171585" y="571691"/>
                  </a:cubicBezTo>
                  <a:cubicBezTo>
                    <a:pt x="179867" y="598067"/>
                    <a:pt x="204308" y="616018"/>
                    <a:pt x="231955" y="616029"/>
                  </a:cubicBezTo>
                  <a:lnTo>
                    <a:pt x="231955" y="616029"/>
                  </a:lnTo>
                  <a:cubicBezTo>
                    <a:pt x="266910" y="616034"/>
                    <a:pt x="295252" y="587701"/>
                    <a:pt x="295258" y="552745"/>
                  </a:cubicBezTo>
                  <a:cubicBezTo>
                    <a:pt x="295258" y="552742"/>
                    <a:pt x="295258" y="552739"/>
                    <a:pt x="295258" y="552736"/>
                  </a:cubicBezTo>
                  <a:lnTo>
                    <a:pt x="295258" y="84392"/>
                  </a:lnTo>
                  <a:cubicBezTo>
                    <a:pt x="295288" y="39943"/>
                    <a:pt x="260811" y="3102"/>
                    <a:pt x="216457" y="190"/>
                  </a:cubicBezTo>
                  <a:cubicBezTo>
                    <a:pt x="214552" y="64"/>
                    <a:pt x="212686" y="0"/>
                    <a:pt x="210857" y="0"/>
                  </a:cubicBezTo>
                  <a:cubicBezTo>
                    <a:pt x="166460" y="55"/>
                    <a:pt x="129707" y="34518"/>
                    <a:pt x="126799" y="78819"/>
                  </a:cubicBezTo>
                  <a:cubicBezTo>
                    <a:pt x="126075" y="79019"/>
                    <a:pt x="125351" y="79219"/>
                    <a:pt x="124627" y="79438"/>
                  </a:cubicBezTo>
                  <a:cubicBezTo>
                    <a:pt x="82280" y="92060"/>
                    <a:pt x="58181" y="136621"/>
                    <a:pt x="70803" y="178968"/>
                  </a:cubicBezTo>
                  <a:cubicBezTo>
                    <a:pt x="70806" y="178977"/>
                    <a:pt x="70808" y="178985"/>
                    <a:pt x="70811" y="178994"/>
                  </a:cubicBezTo>
                  <a:cubicBezTo>
                    <a:pt x="68382" y="180194"/>
                    <a:pt x="66048" y="181499"/>
                    <a:pt x="63676" y="182890"/>
                  </a:cubicBezTo>
                  <a:cubicBezTo>
                    <a:pt x="17916" y="210443"/>
                    <a:pt x="3150" y="269872"/>
                    <a:pt x="30691" y="315639"/>
                  </a:cubicBezTo>
                  <a:cubicBezTo>
                    <a:pt x="-9387" y="354545"/>
                    <a:pt x="-10337" y="418574"/>
                    <a:pt x="28569" y="458653"/>
                  </a:cubicBezTo>
                  <a:cubicBezTo>
                    <a:pt x="37304" y="467650"/>
                    <a:pt x="47635" y="474945"/>
                    <a:pt x="59038" y="480165"/>
                  </a:cubicBezTo>
                  <a:close/>
                  <a:moveTo>
                    <a:pt x="47008" y="305772"/>
                  </a:moveTo>
                  <a:cubicBezTo>
                    <a:pt x="24945" y="269008"/>
                    <a:pt x="36798" y="221323"/>
                    <a:pt x="73506" y="199168"/>
                  </a:cubicBezTo>
                  <a:cubicBezTo>
                    <a:pt x="75354" y="198053"/>
                    <a:pt x="77316" y="196996"/>
                    <a:pt x="79221" y="196044"/>
                  </a:cubicBezTo>
                  <a:lnTo>
                    <a:pt x="93652" y="188928"/>
                  </a:lnTo>
                  <a:lnTo>
                    <a:pt x="89070" y="173545"/>
                  </a:lnTo>
                  <a:cubicBezTo>
                    <a:pt x="79488" y="141280"/>
                    <a:pt x="97831" y="107346"/>
                    <a:pt x="130075" y="97688"/>
                  </a:cubicBezTo>
                  <a:cubicBezTo>
                    <a:pt x="130618" y="97517"/>
                    <a:pt x="131171" y="97365"/>
                    <a:pt x="131723" y="97222"/>
                  </a:cubicBezTo>
                  <a:lnTo>
                    <a:pt x="144915" y="93688"/>
                  </a:lnTo>
                  <a:lnTo>
                    <a:pt x="145810" y="80058"/>
                  </a:lnTo>
                  <a:cubicBezTo>
                    <a:pt x="148111" y="45792"/>
                    <a:pt x="176524" y="19143"/>
                    <a:pt x="210866" y="19040"/>
                  </a:cubicBezTo>
                  <a:cubicBezTo>
                    <a:pt x="212302" y="19040"/>
                    <a:pt x="213749" y="19088"/>
                    <a:pt x="215210" y="19183"/>
                  </a:cubicBezTo>
                  <a:cubicBezTo>
                    <a:pt x="249520" y="21511"/>
                    <a:pt x="276172" y="50002"/>
                    <a:pt x="276208" y="84392"/>
                  </a:cubicBezTo>
                  <a:lnTo>
                    <a:pt x="276208" y="552736"/>
                  </a:lnTo>
                  <a:cubicBezTo>
                    <a:pt x="276171" y="577203"/>
                    <a:pt x="256307" y="597007"/>
                    <a:pt x="231840" y="596970"/>
                  </a:cubicBezTo>
                  <a:cubicBezTo>
                    <a:pt x="231176" y="596969"/>
                    <a:pt x="230513" y="596953"/>
                    <a:pt x="229850" y="596922"/>
                  </a:cubicBezTo>
                  <a:cubicBezTo>
                    <a:pt x="211283" y="594701"/>
                    <a:pt x="195578" y="582155"/>
                    <a:pt x="189311" y="564537"/>
                  </a:cubicBezTo>
                  <a:lnTo>
                    <a:pt x="184549" y="549297"/>
                  </a:lnTo>
                  <a:lnTo>
                    <a:pt x="167518" y="553031"/>
                  </a:lnTo>
                  <a:cubicBezTo>
                    <a:pt x="127788" y="561747"/>
                    <a:pt x="88516" y="536607"/>
                    <a:pt x="79798" y="496877"/>
                  </a:cubicBezTo>
                  <a:cubicBezTo>
                    <a:pt x="78654" y="491664"/>
                    <a:pt x="78081" y="486341"/>
                    <a:pt x="78088" y="481003"/>
                  </a:cubicBezTo>
                  <a:lnTo>
                    <a:pt x="78088" y="467935"/>
                  </a:lnTo>
                  <a:lnTo>
                    <a:pt x="66963" y="462848"/>
                  </a:lnTo>
                  <a:cubicBezTo>
                    <a:pt x="25732" y="443987"/>
                    <a:pt x="7598" y="395272"/>
                    <a:pt x="26459" y="354041"/>
                  </a:cubicBezTo>
                  <a:cubicBezTo>
                    <a:pt x="30699" y="344774"/>
                    <a:pt x="36627" y="336376"/>
                    <a:pt x="43941" y="329279"/>
                  </a:cubicBezTo>
                  <a:lnTo>
                    <a:pt x="54818" y="318745"/>
                  </a:lnTo>
                  <a:close/>
                </a:path>
              </a:pathLst>
            </a:custGeom>
            <a:solidFill>
              <a:schemeClr val="tx2"/>
            </a:solidFill>
            <a:ln w="6350" cap="flat">
              <a:solidFill>
                <a:schemeClr val="tx2"/>
              </a:solidFill>
              <a:prstDash val="solid"/>
              <a:miter/>
            </a:ln>
          </p:spPr>
          <p:txBody>
            <a:bodyPr rtlCol="0" anchor="ctr"/>
            <a:lstStyle/>
            <a:p>
              <a:pPr defTabSz="914377">
                <a:defRPr/>
              </a:pPr>
              <a:endParaRPr lang="en-US">
                <a:solidFill>
                  <a:srgbClr val="000000"/>
                </a:solidFill>
                <a:latin typeface="Arial" panose="020B0604020202020204"/>
              </a:endParaRPr>
            </a:p>
          </p:txBody>
        </p:sp>
        <p:sp>
          <p:nvSpPr>
            <p:cNvPr id="35" name="Freihandform: Form 12">
              <a:extLst>
                <a:ext uri="{FF2B5EF4-FFF2-40B4-BE49-F238E27FC236}">
                  <a16:creationId xmlns:a16="http://schemas.microsoft.com/office/drawing/2014/main" id="{B28B8C58-8BFA-37CA-739D-5221DBCBF075}"/>
                </a:ext>
              </a:extLst>
            </p:cNvPr>
            <p:cNvSpPr/>
            <p:nvPr/>
          </p:nvSpPr>
          <p:spPr>
            <a:xfrm>
              <a:off x="9230283" y="2556983"/>
              <a:ext cx="212886" cy="443964"/>
            </a:xfrm>
            <a:custGeom>
              <a:avLst/>
              <a:gdLst>
                <a:gd name="connsiteX0" fmla="*/ 44206 w 295356"/>
                <a:gd name="connsiteY0" fmla="*/ 612972 h 615952"/>
                <a:gd name="connsiteX1" fmla="*/ 123567 w 295356"/>
                <a:gd name="connsiteY1" fmla="*/ 571864 h 615952"/>
                <a:gd name="connsiteX2" fmla="*/ 123615 w 295356"/>
                <a:gd name="connsiteY2" fmla="*/ 571710 h 615952"/>
                <a:gd name="connsiteX3" fmla="*/ 143466 w 295356"/>
                <a:gd name="connsiteY3" fmla="*/ 573862 h 615952"/>
                <a:gd name="connsiteX4" fmla="*/ 143570 w 295356"/>
                <a:gd name="connsiteY4" fmla="*/ 573862 h 615952"/>
                <a:gd name="connsiteX5" fmla="*/ 236220 w 295356"/>
                <a:gd name="connsiteY5" fmla="*/ 481222 h 615952"/>
                <a:gd name="connsiteX6" fmla="*/ 236220 w 295356"/>
                <a:gd name="connsiteY6" fmla="*/ 480174 h 615952"/>
                <a:gd name="connsiteX7" fmla="*/ 286198 w 295356"/>
                <a:gd name="connsiteY7" fmla="*/ 346204 h 615952"/>
                <a:gd name="connsiteX8" fmla="*/ 264595 w 295356"/>
                <a:gd name="connsiteY8" fmla="*/ 315601 h 615952"/>
                <a:gd name="connsiteX9" fmla="*/ 268510 w 295356"/>
                <a:gd name="connsiteY9" fmla="*/ 308439 h 615952"/>
                <a:gd name="connsiteX10" fmla="*/ 224485 w 295356"/>
                <a:gd name="connsiteY10" fmla="*/ 178956 h 615952"/>
                <a:gd name="connsiteX11" fmla="*/ 225104 w 295356"/>
                <a:gd name="connsiteY11" fmla="*/ 176774 h 615952"/>
                <a:gd name="connsiteX12" fmla="*/ 168529 w 295356"/>
                <a:gd name="connsiteY12" fmla="*/ 78782 h 615952"/>
                <a:gd name="connsiteX13" fmla="*/ 168488 w 295356"/>
                <a:gd name="connsiteY13" fmla="*/ 78772 h 615952"/>
                <a:gd name="connsiteX14" fmla="*/ 84401 w 295356"/>
                <a:gd name="connsiteY14" fmla="*/ 0 h 615952"/>
                <a:gd name="connsiteX15" fmla="*/ 84401 w 295356"/>
                <a:gd name="connsiteY15" fmla="*/ 0 h 615952"/>
                <a:gd name="connsiteX16" fmla="*/ 0 w 295356"/>
                <a:gd name="connsiteY16" fmla="*/ 84363 h 615952"/>
                <a:gd name="connsiteX17" fmla="*/ 0 w 295356"/>
                <a:gd name="connsiteY17" fmla="*/ 84411 h 615952"/>
                <a:gd name="connsiteX18" fmla="*/ 0 w 295356"/>
                <a:gd name="connsiteY18" fmla="*/ 552755 h 615952"/>
                <a:gd name="connsiteX19" fmla="*/ 44206 w 295356"/>
                <a:gd name="connsiteY19" fmla="*/ 612972 h 615952"/>
                <a:gd name="connsiteX20" fmla="*/ 19050 w 295356"/>
                <a:gd name="connsiteY20" fmla="*/ 84401 h 615952"/>
                <a:gd name="connsiteX21" fmla="*/ 84269 w 295356"/>
                <a:gd name="connsiteY21" fmla="*/ 19089 h 615952"/>
                <a:gd name="connsiteX22" fmla="*/ 149438 w 295356"/>
                <a:gd name="connsiteY22" fmla="*/ 80039 h 615952"/>
                <a:gd name="connsiteX23" fmla="*/ 150333 w 295356"/>
                <a:gd name="connsiteY23" fmla="*/ 93659 h 615952"/>
                <a:gd name="connsiteX24" fmla="*/ 163525 w 295356"/>
                <a:gd name="connsiteY24" fmla="*/ 97184 h 615952"/>
                <a:gd name="connsiteX25" fmla="*/ 206692 w 295356"/>
                <a:gd name="connsiteY25" fmla="*/ 171869 h 615952"/>
                <a:gd name="connsiteX26" fmla="*/ 206216 w 295356"/>
                <a:gd name="connsiteY26" fmla="*/ 173526 h 615952"/>
                <a:gd name="connsiteX27" fmla="*/ 201625 w 295356"/>
                <a:gd name="connsiteY27" fmla="*/ 188947 h 615952"/>
                <a:gd name="connsiteX28" fmla="*/ 216056 w 295356"/>
                <a:gd name="connsiteY28" fmla="*/ 196063 h 615952"/>
                <a:gd name="connsiteX29" fmla="*/ 251412 w 295356"/>
                <a:gd name="connsiteY29" fmla="*/ 300028 h 615952"/>
                <a:gd name="connsiteX30" fmla="*/ 248269 w 295356"/>
                <a:gd name="connsiteY30" fmla="*/ 305743 h 615952"/>
                <a:gd name="connsiteX31" fmla="*/ 240468 w 295356"/>
                <a:gd name="connsiteY31" fmla="*/ 318707 h 615952"/>
                <a:gd name="connsiteX32" fmla="*/ 249812 w 295356"/>
                <a:gd name="connsiteY32" fmla="*/ 327774 h 615952"/>
                <a:gd name="connsiteX33" fmla="*/ 254870 w 295356"/>
                <a:gd name="connsiteY33" fmla="*/ 443427 h 615952"/>
                <a:gd name="connsiteX34" fmla="*/ 228305 w 295356"/>
                <a:gd name="connsiteY34" fmla="*/ 462810 h 615952"/>
                <a:gd name="connsiteX35" fmla="*/ 217161 w 295356"/>
                <a:gd name="connsiteY35" fmla="*/ 467897 h 615952"/>
                <a:gd name="connsiteX36" fmla="*/ 217161 w 295356"/>
                <a:gd name="connsiteY36" fmla="*/ 480993 h 615952"/>
                <a:gd name="connsiteX37" fmla="*/ 143647 w 295356"/>
                <a:gd name="connsiteY37" fmla="*/ 554756 h 615952"/>
                <a:gd name="connsiteX38" fmla="*/ 127721 w 295356"/>
                <a:gd name="connsiteY38" fmla="*/ 553041 h 615952"/>
                <a:gd name="connsiteX39" fmla="*/ 110719 w 295356"/>
                <a:gd name="connsiteY39" fmla="*/ 549316 h 615952"/>
                <a:gd name="connsiteX40" fmla="*/ 105956 w 295356"/>
                <a:gd name="connsiteY40" fmla="*/ 564366 h 615952"/>
                <a:gd name="connsiteX41" fmla="*/ 81467 w 295356"/>
                <a:gd name="connsiteY41" fmla="*/ 592941 h 615952"/>
                <a:gd name="connsiteX42" fmla="*/ 22976 w 295356"/>
                <a:gd name="connsiteY42" fmla="*/ 570873 h 615952"/>
                <a:gd name="connsiteX43" fmla="*/ 19050 w 295356"/>
                <a:gd name="connsiteY43" fmla="*/ 552755 h 61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95356" h="615952">
                  <a:moveTo>
                    <a:pt x="44206" y="612972"/>
                  </a:moveTo>
                  <a:cubicBezTo>
                    <a:pt x="77473" y="623535"/>
                    <a:pt x="113004" y="605131"/>
                    <a:pt x="123567" y="571864"/>
                  </a:cubicBezTo>
                  <a:cubicBezTo>
                    <a:pt x="123583" y="571812"/>
                    <a:pt x="123599" y="571761"/>
                    <a:pt x="123615" y="571710"/>
                  </a:cubicBezTo>
                  <a:cubicBezTo>
                    <a:pt x="130135" y="573140"/>
                    <a:pt x="136790" y="573861"/>
                    <a:pt x="143466" y="573862"/>
                  </a:cubicBezTo>
                  <a:lnTo>
                    <a:pt x="143570" y="573862"/>
                  </a:lnTo>
                  <a:cubicBezTo>
                    <a:pt x="194682" y="573732"/>
                    <a:pt x="236084" y="532333"/>
                    <a:pt x="236220" y="481222"/>
                  </a:cubicBezTo>
                  <a:lnTo>
                    <a:pt x="236220" y="480174"/>
                  </a:lnTo>
                  <a:cubicBezTo>
                    <a:pt x="287016" y="456980"/>
                    <a:pt x="309391" y="397000"/>
                    <a:pt x="286198" y="346204"/>
                  </a:cubicBezTo>
                  <a:cubicBezTo>
                    <a:pt x="280966" y="334747"/>
                    <a:pt x="273639" y="324368"/>
                    <a:pt x="264595" y="315601"/>
                  </a:cubicBezTo>
                  <a:cubicBezTo>
                    <a:pt x="266005" y="313277"/>
                    <a:pt x="267310" y="310889"/>
                    <a:pt x="268510" y="308439"/>
                  </a:cubicBezTo>
                  <a:cubicBezTo>
                    <a:pt x="292097" y="260525"/>
                    <a:pt x="272388" y="202562"/>
                    <a:pt x="224485" y="178956"/>
                  </a:cubicBezTo>
                  <a:cubicBezTo>
                    <a:pt x="224704" y="178232"/>
                    <a:pt x="224914" y="177508"/>
                    <a:pt x="225104" y="176774"/>
                  </a:cubicBezTo>
                  <a:cubicBezTo>
                    <a:pt x="236541" y="134092"/>
                    <a:pt x="211211" y="90220"/>
                    <a:pt x="168529" y="78782"/>
                  </a:cubicBezTo>
                  <a:cubicBezTo>
                    <a:pt x="168515" y="78779"/>
                    <a:pt x="168501" y="78776"/>
                    <a:pt x="168488" y="78772"/>
                  </a:cubicBezTo>
                  <a:cubicBezTo>
                    <a:pt x="165569" y="34472"/>
                    <a:pt x="128797" y="25"/>
                    <a:pt x="84401" y="0"/>
                  </a:cubicBezTo>
                  <a:lnTo>
                    <a:pt x="84401" y="0"/>
                  </a:lnTo>
                  <a:cubicBezTo>
                    <a:pt x="37798" y="-10"/>
                    <a:pt x="10" y="37760"/>
                    <a:pt x="0" y="84363"/>
                  </a:cubicBezTo>
                  <a:cubicBezTo>
                    <a:pt x="0" y="84379"/>
                    <a:pt x="0" y="84394"/>
                    <a:pt x="0" y="84411"/>
                  </a:cubicBezTo>
                  <a:lnTo>
                    <a:pt x="0" y="552755"/>
                  </a:lnTo>
                  <a:cubicBezTo>
                    <a:pt x="56" y="580310"/>
                    <a:pt x="17934" y="604662"/>
                    <a:pt x="44206" y="612972"/>
                  </a:cubicBezTo>
                  <a:close/>
                  <a:moveTo>
                    <a:pt x="19050" y="84401"/>
                  </a:moveTo>
                  <a:cubicBezTo>
                    <a:pt x="19024" y="48356"/>
                    <a:pt x="48224" y="19115"/>
                    <a:pt x="84269" y="19089"/>
                  </a:cubicBezTo>
                  <a:cubicBezTo>
                    <a:pt x="118657" y="19064"/>
                    <a:pt x="147164" y="45727"/>
                    <a:pt x="149438" y="80039"/>
                  </a:cubicBezTo>
                  <a:lnTo>
                    <a:pt x="150333" y="93659"/>
                  </a:lnTo>
                  <a:lnTo>
                    <a:pt x="163525" y="97184"/>
                  </a:lnTo>
                  <a:cubicBezTo>
                    <a:pt x="196042" y="105924"/>
                    <a:pt x="215351" y="139331"/>
                    <a:pt x="206692" y="171869"/>
                  </a:cubicBezTo>
                  <a:cubicBezTo>
                    <a:pt x="206540" y="172422"/>
                    <a:pt x="206388" y="172974"/>
                    <a:pt x="206216" y="173526"/>
                  </a:cubicBezTo>
                  <a:lnTo>
                    <a:pt x="201625" y="188947"/>
                  </a:lnTo>
                  <a:lnTo>
                    <a:pt x="216056" y="196063"/>
                  </a:lnTo>
                  <a:cubicBezTo>
                    <a:pt x="254486" y="215045"/>
                    <a:pt x="270302" y="261552"/>
                    <a:pt x="251412" y="300028"/>
                  </a:cubicBezTo>
                  <a:cubicBezTo>
                    <a:pt x="250460" y="301933"/>
                    <a:pt x="249393" y="303924"/>
                    <a:pt x="248269" y="305743"/>
                  </a:cubicBezTo>
                  <a:lnTo>
                    <a:pt x="240468" y="318707"/>
                  </a:lnTo>
                  <a:lnTo>
                    <a:pt x="249812" y="327774"/>
                  </a:lnTo>
                  <a:cubicBezTo>
                    <a:pt x="281701" y="358973"/>
                    <a:pt x="283914" y="409563"/>
                    <a:pt x="254870" y="443427"/>
                  </a:cubicBezTo>
                  <a:cubicBezTo>
                    <a:pt x="247419" y="451620"/>
                    <a:pt x="238381" y="458214"/>
                    <a:pt x="228305" y="462810"/>
                  </a:cubicBezTo>
                  <a:lnTo>
                    <a:pt x="217161" y="467897"/>
                  </a:lnTo>
                  <a:lnTo>
                    <a:pt x="217161" y="480993"/>
                  </a:lnTo>
                  <a:cubicBezTo>
                    <a:pt x="217229" y="521662"/>
                    <a:pt x="184316" y="554687"/>
                    <a:pt x="143647" y="554756"/>
                  </a:cubicBezTo>
                  <a:cubicBezTo>
                    <a:pt x="138293" y="554765"/>
                    <a:pt x="132952" y="554190"/>
                    <a:pt x="127721" y="553041"/>
                  </a:cubicBezTo>
                  <a:lnTo>
                    <a:pt x="110719" y="549316"/>
                  </a:lnTo>
                  <a:lnTo>
                    <a:pt x="105956" y="564366"/>
                  </a:lnTo>
                  <a:cubicBezTo>
                    <a:pt x="101563" y="576565"/>
                    <a:pt x="92851" y="586731"/>
                    <a:pt x="81467" y="592941"/>
                  </a:cubicBezTo>
                  <a:cubicBezTo>
                    <a:pt x="59222" y="602999"/>
                    <a:pt x="33034" y="593119"/>
                    <a:pt x="22976" y="570873"/>
                  </a:cubicBezTo>
                  <a:cubicBezTo>
                    <a:pt x="20402" y="565179"/>
                    <a:pt x="19063" y="559004"/>
                    <a:pt x="19050" y="552755"/>
                  </a:cubicBezTo>
                  <a:close/>
                </a:path>
              </a:pathLst>
            </a:custGeom>
            <a:solidFill>
              <a:schemeClr val="tx2"/>
            </a:solidFill>
            <a:ln w="6350" cap="flat">
              <a:solidFill>
                <a:schemeClr val="tx2"/>
              </a:solidFill>
              <a:prstDash val="solid"/>
              <a:miter/>
            </a:ln>
          </p:spPr>
          <p:txBody>
            <a:bodyPr rtlCol="0" anchor="ctr"/>
            <a:lstStyle/>
            <a:p>
              <a:pPr defTabSz="914377">
                <a:defRPr/>
              </a:pPr>
              <a:endParaRPr lang="en-US">
                <a:solidFill>
                  <a:srgbClr val="000000"/>
                </a:solidFill>
                <a:latin typeface="Arial" panose="020B0604020202020204"/>
              </a:endParaRPr>
            </a:p>
          </p:txBody>
        </p:sp>
      </p:grpSp>
      <p:sp>
        <p:nvSpPr>
          <p:cNvPr id="2" name="Freeform 124">
            <a:extLst>
              <a:ext uri="{FF2B5EF4-FFF2-40B4-BE49-F238E27FC236}">
                <a16:creationId xmlns:a16="http://schemas.microsoft.com/office/drawing/2014/main" id="{3FD49909-2D4D-8193-F753-5EC0771CF074}"/>
              </a:ext>
            </a:extLst>
          </p:cNvPr>
          <p:cNvSpPr/>
          <p:nvPr/>
        </p:nvSpPr>
        <p:spPr>
          <a:xfrm>
            <a:off x="4703752" y="3653930"/>
            <a:ext cx="366213" cy="279398"/>
          </a:xfrm>
          <a:custGeom>
            <a:avLst/>
            <a:gdLst>
              <a:gd name="connsiteX0" fmla="*/ 790877 w 1101473"/>
              <a:gd name="connsiteY0" fmla="*/ 836467 h 844114"/>
              <a:gd name="connsiteX1" fmla="*/ 795959 w 1101473"/>
              <a:gd name="connsiteY1" fmla="*/ 836467 h 844114"/>
              <a:gd name="connsiteX2" fmla="*/ 792518 w 1101473"/>
              <a:gd name="connsiteY2" fmla="*/ 843891 h 844114"/>
              <a:gd name="connsiteX3" fmla="*/ 790877 w 1101473"/>
              <a:gd name="connsiteY3" fmla="*/ 836467 h 844114"/>
              <a:gd name="connsiteX4" fmla="*/ 466003 w 1101473"/>
              <a:gd name="connsiteY4" fmla="*/ 836467 h 844114"/>
              <a:gd name="connsiteX5" fmla="*/ 470702 w 1101473"/>
              <a:gd name="connsiteY5" fmla="*/ 836467 h 844114"/>
              <a:gd name="connsiteX6" fmla="*/ 469261 w 1101473"/>
              <a:gd name="connsiteY6" fmla="*/ 844086 h 844114"/>
              <a:gd name="connsiteX7" fmla="*/ 160107 w 1101473"/>
              <a:gd name="connsiteY7" fmla="*/ 0 h 844114"/>
              <a:gd name="connsiteX8" fmla="*/ 160109 w 1101473"/>
              <a:gd name="connsiteY8" fmla="*/ 0 h 844114"/>
              <a:gd name="connsiteX9" fmla="*/ 160108 w 1101473"/>
              <a:gd name="connsiteY9" fmla="*/ 1 h 844114"/>
              <a:gd name="connsiteX10" fmla="*/ 470684 w 1101473"/>
              <a:gd name="connsiteY10" fmla="*/ 1 h 844114"/>
              <a:gd name="connsiteX11" fmla="*/ 630790 w 1101473"/>
              <a:gd name="connsiteY11" fmla="*/ 160107 h 844114"/>
              <a:gd name="connsiteX12" fmla="*/ 790896 w 1101473"/>
              <a:gd name="connsiteY12" fmla="*/ 1 h 844114"/>
              <a:gd name="connsiteX13" fmla="*/ 1101473 w 1101473"/>
              <a:gd name="connsiteY13" fmla="*/ 1 h 844114"/>
              <a:gd name="connsiteX14" fmla="*/ 1101473 w 1101473"/>
              <a:gd name="connsiteY14" fmla="*/ 0 h 844114"/>
              <a:gd name="connsiteX15" fmla="*/ 1101473 w 1101473"/>
              <a:gd name="connsiteY15" fmla="*/ 0 h 844114"/>
              <a:gd name="connsiteX16" fmla="*/ 1101473 w 1101473"/>
              <a:gd name="connsiteY16" fmla="*/ 836419 h 844114"/>
              <a:gd name="connsiteX17" fmla="*/ 1101473 w 1101473"/>
              <a:gd name="connsiteY17" fmla="*/ 836467 h 844114"/>
              <a:gd name="connsiteX18" fmla="*/ 795959 w 1101473"/>
              <a:gd name="connsiteY18" fmla="*/ 836467 h 844114"/>
              <a:gd name="connsiteX19" fmla="*/ 795981 w 1101473"/>
              <a:gd name="connsiteY19" fmla="*/ 836419 h 844114"/>
              <a:gd name="connsiteX20" fmla="*/ 790896 w 1101473"/>
              <a:gd name="connsiteY20" fmla="*/ 836419 h 844114"/>
              <a:gd name="connsiteX21" fmla="*/ 630790 w 1101473"/>
              <a:gd name="connsiteY21" fmla="*/ 676313 h 844114"/>
              <a:gd name="connsiteX22" fmla="*/ 470683 w 1101473"/>
              <a:gd name="connsiteY22" fmla="*/ 836419 h 844114"/>
              <a:gd name="connsiteX23" fmla="*/ 465982 w 1101473"/>
              <a:gd name="connsiteY23" fmla="*/ 836419 h 844114"/>
              <a:gd name="connsiteX24" fmla="*/ 466003 w 1101473"/>
              <a:gd name="connsiteY24" fmla="*/ 836467 h 844114"/>
              <a:gd name="connsiteX25" fmla="*/ 160119 w 1101473"/>
              <a:gd name="connsiteY25" fmla="*/ 836467 h 844114"/>
              <a:gd name="connsiteX26" fmla="*/ 160106 w 1101473"/>
              <a:gd name="connsiteY26" fmla="*/ 836468 h 844114"/>
              <a:gd name="connsiteX27" fmla="*/ 160106 w 1101473"/>
              <a:gd name="connsiteY27" fmla="*/ 578341 h 844114"/>
              <a:gd name="connsiteX28" fmla="*/ 0 w 1101473"/>
              <a:gd name="connsiteY28" fmla="*/ 418235 h 844114"/>
              <a:gd name="connsiteX29" fmla="*/ 160106 w 1101473"/>
              <a:gd name="connsiteY29" fmla="*/ 258129 h 844114"/>
              <a:gd name="connsiteX30" fmla="*/ 160106 w 1101473"/>
              <a:gd name="connsiteY30" fmla="*/ 1 h 844114"/>
              <a:gd name="connsiteX31" fmla="*/ 160107 w 1101473"/>
              <a:gd name="connsiteY31" fmla="*/ 2 h 84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01473" h="844114">
                <a:moveTo>
                  <a:pt x="790877" y="836467"/>
                </a:moveTo>
                <a:lnTo>
                  <a:pt x="795959" y="836467"/>
                </a:lnTo>
                <a:lnTo>
                  <a:pt x="792518" y="843891"/>
                </a:lnTo>
                <a:cubicBezTo>
                  <a:pt x="791472" y="844340"/>
                  <a:pt x="790875" y="841991"/>
                  <a:pt x="790877" y="836467"/>
                </a:cubicBezTo>
                <a:close/>
                <a:moveTo>
                  <a:pt x="466003" y="836467"/>
                </a:moveTo>
                <a:lnTo>
                  <a:pt x="470702" y="836467"/>
                </a:lnTo>
                <a:cubicBezTo>
                  <a:pt x="470704" y="841991"/>
                  <a:pt x="470177" y="844409"/>
                  <a:pt x="469261" y="844086"/>
                </a:cubicBezTo>
                <a:close/>
                <a:moveTo>
                  <a:pt x="160107" y="0"/>
                </a:moveTo>
                <a:lnTo>
                  <a:pt x="160109" y="0"/>
                </a:lnTo>
                <a:lnTo>
                  <a:pt x="160108" y="1"/>
                </a:lnTo>
                <a:lnTo>
                  <a:pt x="470684" y="1"/>
                </a:lnTo>
                <a:cubicBezTo>
                  <a:pt x="470684" y="88426"/>
                  <a:pt x="542365" y="160107"/>
                  <a:pt x="630790" y="160107"/>
                </a:cubicBezTo>
                <a:cubicBezTo>
                  <a:pt x="719214" y="160107"/>
                  <a:pt x="790896" y="88426"/>
                  <a:pt x="790896" y="1"/>
                </a:cubicBezTo>
                <a:lnTo>
                  <a:pt x="1101473" y="1"/>
                </a:lnTo>
                <a:lnTo>
                  <a:pt x="1101473" y="0"/>
                </a:lnTo>
                <a:lnTo>
                  <a:pt x="1101473" y="0"/>
                </a:lnTo>
                <a:lnTo>
                  <a:pt x="1101473" y="836419"/>
                </a:lnTo>
                <a:lnTo>
                  <a:pt x="1101473" y="836467"/>
                </a:lnTo>
                <a:lnTo>
                  <a:pt x="795959" y="836467"/>
                </a:lnTo>
                <a:lnTo>
                  <a:pt x="795981" y="836419"/>
                </a:lnTo>
                <a:lnTo>
                  <a:pt x="790896" y="836419"/>
                </a:lnTo>
                <a:cubicBezTo>
                  <a:pt x="790896" y="747995"/>
                  <a:pt x="719214" y="676313"/>
                  <a:pt x="630790" y="676313"/>
                </a:cubicBezTo>
                <a:cubicBezTo>
                  <a:pt x="542365" y="676313"/>
                  <a:pt x="470683" y="747995"/>
                  <a:pt x="470683" y="836419"/>
                </a:cubicBezTo>
                <a:lnTo>
                  <a:pt x="465982" y="836419"/>
                </a:lnTo>
                <a:lnTo>
                  <a:pt x="466003" y="836467"/>
                </a:lnTo>
                <a:lnTo>
                  <a:pt x="160119" y="836467"/>
                </a:lnTo>
                <a:cubicBezTo>
                  <a:pt x="160115" y="836467"/>
                  <a:pt x="160110" y="836468"/>
                  <a:pt x="160106" y="836468"/>
                </a:cubicBezTo>
                <a:lnTo>
                  <a:pt x="160106" y="578341"/>
                </a:lnTo>
                <a:cubicBezTo>
                  <a:pt x="71682" y="578341"/>
                  <a:pt x="0" y="506659"/>
                  <a:pt x="0" y="418235"/>
                </a:cubicBezTo>
                <a:cubicBezTo>
                  <a:pt x="0" y="329810"/>
                  <a:pt x="71682" y="258129"/>
                  <a:pt x="160106" y="258129"/>
                </a:cubicBezTo>
                <a:lnTo>
                  <a:pt x="160106" y="1"/>
                </a:lnTo>
                <a:lnTo>
                  <a:pt x="160107" y="2"/>
                </a:ln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Ellipse 183">
            <a:extLst>
              <a:ext uri="{FF2B5EF4-FFF2-40B4-BE49-F238E27FC236}">
                <a16:creationId xmlns:a16="http://schemas.microsoft.com/office/drawing/2014/main" id="{1817B413-EB99-841D-5688-23543B3F5608}"/>
              </a:ext>
            </a:extLst>
          </p:cNvPr>
          <p:cNvSpPr/>
          <p:nvPr/>
        </p:nvSpPr>
        <p:spPr>
          <a:xfrm>
            <a:off x="3422614" y="3371165"/>
            <a:ext cx="366213" cy="275078"/>
          </a:xfrm>
          <a:custGeom>
            <a:avLst/>
            <a:gdLst/>
            <a:ahLst/>
            <a:cxnLst/>
            <a:rect l="l" t="t" r="r" b="b"/>
            <a:pathLst>
              <a:path w="806294" h="612306">
                <a:moveTo>
                  <a:pt x="0" y="0"/>
                </a:moveTo>
                <a:lnTo>
                  <a:pt x="689093" y="0"/>
                </a:lnTo>
                <a:lnTo>
                  <a:pt x="689093" y="188953"/>
                </a:lnTo>
                <a:cubicBezTo>
                  <a:pt x="753822" y="188953"/>
                  <a:pt x="806294" y="241425"/>
                  <a:pt x="806294" y="306153"/>
                </a:cubicBezTo>
                <a:cubicBezTo>
                  <a:pt x="806294" y="370881"/>
                  <a:pt x="753822" y="423353"/>
                  <a:pt x="689094" y="423353"/>
                </a:cubicBezTo>
                <a:lnTo>
                  <a:pt x="689093" y="423353"/>
                </a:lnTo>
                <a:lnTo>
                  <a:pt x="689093" y="612306"/>
                </a:lnTo>
                <a:lnTo>
                  <a:pt x="461746" y="612306"/>
                </a:lnTo>
                <a:cubicBezTo>
                  <a:pt x="461746" y="547578"/>
                  <a:pt x="409274" y="495106"/>
                  <a:pt x="344546" y="495106"/>
                </a:cubicBezTo>
                <a:cubicBezTo>
                  <a:pt x="279818" y="495106"/>
                  <a:pt x="227346" y="547578"/>
                  <a:pt x="227346" y="612306"/>
                </a:cubicBezTo>
                <a:lnTo>
                  <a:pt x="0" y="612306"/>
                </a:ln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 name="Ellipse 197">
            <a:extLst>
              <a:ext uri="{FF2B5EF4-FFF2-40B4-BE49-F238E27FC236}">
                <a16:creationId xmlns:a16="http://schemas.microsoft.com/office/drawing/2014/main" id="{B4A2AD18-73C7-3CD0-8CD2-AB90BE21B204}"/>
              </a:ext>
            </a:extLst>
          </p:cNvPr>
          <p:cNvSpPr/>
          <p:nvPr/>
        </p:nvSpPr>
        <p:spPr>
          <a:xfrm>
            <a:off x="3818039" y="3601278"/>
            <a:ext cx="312982" cy="380352"/>
          </a:xfrm>
          <a:custGeom>
            <a:avLst/>
            <a:gdLst/>
            <a:ahLst/>
            <a:cxnLst/>
            <a:rect l="l" t="t" r="r" b="b"/>
            <a:pathLst>
              <a:path w="689093" h="846637">
                <a:moveTo>
                  <a:pt x="344546" y="0"/>
                </a:moveTo>
                <a:cubicBezTo>
                  <a:pt x="409274" y="0"/>
                  <a:pt x="461746" y="52472"/>
                  <a:pt x="461746" y="117200"/>
                </a:cubicBezTo>
                <a:lnTo>
                  <a:pt x="689093" y="117200"/>
                </a:lnTo>
                <a:lnTo>
                  <a:pt x="689093" y="306153"/>
                </a:lnTo>
                <a:cubicBezTo>
                  <a:pt x="624366" y="306154"/>
                  <a:pt x="571894" y="358625"/>
                  <a:pt x="571894" y="423353"/>
                </a:cubicBezTo>
                <a:cubicBezTo>
                  <a:pt x="571894" y="488081"/>
                  <a:pt x="624366" y="540553"/>
                  <a:pt x="689093" y="540553"/>
                </a:cubicBezTo>
                <a:lnTo>
                  <a:pt x="689093" y="729506"/>
                </a:lnTo>
                <a:lnTo>
                  <a:pt x="461732" y="729506"/>
                </a:lnTo>
                <a:cubicBezTo>
                  <a:pt x="461709" y="794202"/>
                  <a:pt x="409251" y="846637"/>
                  <a:pt x="344546" y="846637"/>
                </a:cubicBezTo>
                <a:cubicBezTo>
                  <a:pt x="279841" y="846637"/>
                  <a:pt x="227384" y="794202"/>
                  <a:pt x="227360" y="729506"/>
                </a:cubicBezTo>
                <a:lnTo>
                  <a:pt x="0" y="729506"/>
                </a:lnTo>
                <a:lnTo>
                  <a:pt x="0" y="117200"/>
                </a:lnTo>
                <a:lnTo>
                  <a:pt x="227346" y="117200"/>
                </a:lnTo>
                <a:cubicBezTo>
                  <a:pt x="227346" y="52472"/>
                  <a:pt x="279818" y="0"/>
                  <a:pt x="344546" y="0"/>
                </a:cubicBez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 name="Ellipse 188">
            <a:extLst>
              <a:ext uri="{FF2B5EF4-FFF2-40B4-BE49-F238E27FC236}">
                <a16:creationId xmlns:a16="http://schemas.microsoft.com/office/drawing/2014/main" id="{9A31AD4F-C4BE-1A22-B47A-902F838972B1}"/>
              </a:ext>
            </a:extLst>
          </p:cNvPr>
          <p:cNvSpPr/>
          <p:nvPr/>
        </p:nvSpPr>
        <p:spPr>
          <a:xfrm>
            <a:off x="4067844" y="2987998"/>
            <a:ext cx="419444" cy="275078"/>
          </a:xfrm>
          <a:custGeom>
            <a:avLst/>
            <a:gdLst/>
            <a:ahLst/>
            <a:cxnLst/>
            <a:rect l="l" t="t" r="r" b="b"/>
            <a:pathLst>
              <a:path w="923493" h="612306">
                <a:moveTo>
                  <a:pt x="117200" y="0"/>
                </a:moveTo>
                <a:lnTo>
                  <a:pt x="344546" y="0"/>
                </a:lnTo>
                <a:cubicBezTo>
                  <a:pt x="344546" y="64728"/>
                  <a:pt x="397018" y="117200"/>
                  <a:pt x="461746" y="117200"/>
                </a:cubicBezTo>
                <a:cubicBezTo>
                  <a:pt x="526474" y="117200"/>
                  <a:pt x="578946" y="64728"/>
                  <a:pt x="578946" y="0"/>
                </a:cubicBezTo>
                <a:lnTo>
                  <a:pt x="806293" y="0"/>
                </a:lnTo>
                <a:lnTo>
                  <a:pt x="806293" y="188953"/>
                </a:lnTo>
                <a:cubicBezTo>
                  <a:pt x="871021" y="188953"/>
                  <a:pt x="923493" y="241425"/>
                  <a:pt x="923493" y="306153"/>
                </a:cubicBezTo>
                <a:cubicBezTo>
                  <a:pt x="923493" y="370881"/>
                  <a:pt x="871021" y="423353"/>
                  <a:pt x="806293" y="423353"/>
                </a:cubicBezTo>
                <a:lnTo>
                  <a:pt x="806293" y="612306"/>
                </a:lnTo>
                <a:lnTo>
                  <a:pt x="578932" y="612306"/>
                </a:lnTo>
                <a:lnTo>
                  <a:pt x="578946" y="612237"/>
                </a:lnTo>
                <a:cubicBezTo>
                  <a:pt x="578946" y="547509"/>
                  <a:pt x="526474" y="495037"/>
                  <a:pt x="461746" y="495037"/>
                </a:cubicBezTo>
                <a:cubicBezTo>
                  <a:pt x="397018" y="495037"/>
                  <a:pt x="344546" y="547509"/>
                  <a:pt x="344546" y="612237"/>
                </a:cubicBezTo>
                <a:cubicBezTo>
                  <a:pt x="344546" y="612260"/>
                  <a:pt x="344546" y="612283"/>
                  <a:pt x="344560" y="612306"/>
                </a:cubicBezTo>
                <a:lnTo>
                  <a:pt x="117200" y="612306"/>
                </a:lnTo>
                <a:lnTo>
                  <a:pt x="117200" y="423353"/>
                </a:lnTo>
                <a:cubicBezTo>
                  <a:pt x="52472" y="423353"/>
                  <a:pt x="0" y="370881"/>
                  <a:pt x="0" y="306153"/>
                </a:cubicBezTo>
                <a:cubicBezTo>
                  <a:pt x="0" y="241425"/>
                  <a:pt x="52472" y="188953"/>
                  <a:pt x="117200" y="188953"/>
                </a:cubicBez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 name="Freeform 129">
            <a:extLst>
              <a:ext uri="{FF2B5EF4-FFF2-40B4-BE49-F238E27FC236}">
                <a16:creationId xmlns:a16="http://schemas.microsoft.com/office/drawing/2014/main" id="{56B60AB9-FA86-020D-C672-B57E8B3105F6}"/>
              </a:ext>
            </a:extLst>
          </p:cNvPr>
          <p:cNvSpPr/>
          <p:nvPr/>
        </p:nvSpPr>
        <p:spPr>
          <a:xfrm>
            <a:off x="4390771" y="3378851"/>
            <a:ext cx="419444" cy="275079"/>
          </a:xfrm>
          <a:custGeom>
            <a:avLst/>
            <a:gdLst>
              <a:gd name="connsiteX0" fmla="*/ 1101470 w 1261577"/>
              <a:gd name="connsiteY0" fmla="*/ 836467 h 836468"/>
              <a:gd name="connsiteX1" fmla="*/ 1101471 w 1261577"/>
              <a:gd name="connsiteY1" fmla="*/ 836468 h 836468"/>
              <a:gd name="connsiteX2" fmla="*/ 1101470 w 1261577"/>
              <a:gd name="connsiteY2" fmla="*/ 836468 h 836468"/>
              <a:gd name="connsiteX3" fmla="*/ 160106 w 1261577"/>
              <a:gd name="connsiteY3" fmla="*/ 0 h 836468"/>
              <a:gd name="connsiteX4" fmla="*/ 1101471 w 1261577"/>
              <a:gd name="connsiteY4" fmla="*/ 0 h 836468"/>
              <a:gd name="connsiteX5" fmla="*/ 1101471 w 1261577"/>
              <a:gd name="connsiteY5" fmla="*/ 258127 h 836468"/>
              <a:gd name="connsiteX6" fmla="*/ 1261577 w 1261577"/>
              <a:gd name="connsiteY6" fmla="*/ 418233 h 836468"/>
              <a:gd name="connsiteX7" fmla="*/ 1101471 w 1261577"/>
              <a:gd name="connsiteY7" fmla="*/ 578340 h 836468"/>
              <a:gd name="connsiteX8" fmla="*/ 1101471 w 1261577"/>
              <a:gd name="connsiteY8" fmla="*/ 836467 h 836468"/>
              <a:gd name="connsiteX9" fmla="*/ 1101470 w 1261577"/>
              <a:gd name="connsiteY9" fmla="*/ 836467 h 836468"/>
              <a:gd name="connsiteX10" fmla="*/ 790893 w 1261577"/>
              <a:gd name="connsiteY10" fmla="*/ 836467 h 836468"/>
              <a:gd name="connsiteX11" fmla="*/ 630787 w 1261577"/>
              <a:gd name="connsiteY11" fmla="*/ 676361 h 836468"/>
              <a:gd name="connsiteX12" fmla="*/ 470681 w 1261577"/>
              <a:gd name="connsiteY12" fmla="*/ 836467 h 836468"/>
              <a:gd name="connsiteX13" fmla="*/ 160107 w 1261577"/>
              <a:gd name="connsiteY13" fmla="*/ 836467 h 836468"/>
              <a:gd name="connsiteX14" fmla="*/ 160106 w 1261577"/>
              <a:gd name="connsiteY14" fmla="*/ 836467 h 836468"/>
              <a:gd name="connsiteX15" fmla="*/ 160106 w 1261577"/>
              <a:gd name="connsiteY15" fmla="*/ 578340 h 836468"/>
              <a:gd name="connsiteX16" fmla="*/ 0 w 1261577"/>
              <a:gd name="connsiteY16" fmla="*/ 418233 h 836468"/>
              <a:gd name="connsiteX17" fmla="*/ 160106 w 1261577"/>
              <a:gd name="connsiteY17" fmla="*/ 258127 h 83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1577" h="836468">
                <a:moveTo>
                  <a:pt x="1101470" y="836467"/>
                </a:moveTo>
                <a:lnTo>
                  <a:pt x="1101471" y="836468"/>
                </a:lnTo>
                <a:lnTo>
                  <a:pt x="1101470" y="836468"/>
                </a:lnTo>
                <a:close/>
                <a:moveTo>
                  <a:pt x="160106" y="0"/>
                </a:moveTo>
                <a:lnTo>
                  <a:pt x="1101471" y="0"/>
                </a:lnTo>
                <a:lnTo>
                  <a:pt x="1101471" y="258127"/>
                </a:lnTo>
                <a:cubicBezTo>
                  <a:pt x="1189896" y="258127"/>
                  <a:pt x="1261577" y="329809"/>
                  <a:pt x="1261577" y="418233"/>
                </a:cubicBezTo>
                <a:cubicBezTo>
                  <a:pt x="1261577" y="506658"/>
                  <a:pt x="1189896" y="578340"/>
                  <a:pt x="1101471" y="578340"/>
                </a:cubicBezTo>
                <a:lnTo>
                  <a:pt x="1101471" y="836467"/>
                </a:lnTo>
                <a:lnTo>
                  <a:pt x="1101470" y="836467"/>
                </a:lnTo>
                <a:lnTo>
                  <a:pt x="790893" y="836467"/>
                </a:lnTo>
                <a:cubicBezTo>
                  <a:pt x="790893" y="748043"/>
                  <a:pt x="719211" y="676361"/>
                  <a:pt x="630787" y="676361"/>
                </a:cubicBezTo>
                <a:cubicBezTo>
                  <a:pt x="542363" y="676361"/>
                  <a:pt x="470681" y="748043"/>
                  <a:pt x="470681" y="836467"/>
                </a:cubicBezTo>
                <a:lnTo>
                  <a:pt x="160107" y="836467"/>
                </a:lnTo>
                <a:lnTo>
                  <a:pt x="160106" y="836467"/>
                </a:lnTo>
                <a:lnTo>
                  <a:pt x="160106" y="578340"/>
                </a:lnTo>
                <a:cubicBezTo>
                  <a:pt x="71681" y="578340"/>
                  <a:pt x="0" y="506658"/>
                  <a:pt x="0" y="418233"/>
                </a:cubicBezTo>
                <a:cubicBezTo>
                  <a:pt x="0" y="329809"/>
                  <a:pt x="71681" y="258127"/>
                  <a:pt x="160106" y="258127"/>
                </a:cubicBez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Freeform 131">
            <a:extLst>
              <a:ext uri="{FF2B5EF4-FFF2-40B4-BE49-F238E27FC236}">
                <a16:creationId xmlns:a16="http://schemas.microsoft.com/office/drawing/2014/main" id="{33CF8296-61F8-8C32-9C10-591E72658013}"/>
              </a:ext>
            </a:extLst>
          </p:cNvPr>
          <p:cNvSpPr/>
          <p:nvPr/>
        </p:nvSpPr>
        <p:spPr>
          <a:xfrm>
            <a:off x="4936375" y="3093059"/>
            <a:ext cx="313006" cy="327732"/>
          </a:xfrm>
          <a:custGeom>
            <a:avLst/>
            <a:gdLst>
              <a:gd name="connsiteX0" fmla="*/ 0 w 941439"/>
              <a:gd name="connsiteY0" fmla="*/ 0 h 996574"/>
              <a:gd name="connsiteX1" fmla="*/ 941366 w 941439"/>
              <a:gd name="connsiteY1" fmla="*/ 0 h 996574"/>
              <a:gd name="connsiteX2" fmla="*/ 941366 w 941439"/>
              <a:gd name="connsiteY2" fmla="*/ 820491 h 996574"/>
              <a:gd name="connsiteX3" fmla="*/ 941439 w 941439"/>
              <a:gd name="connsiteY3" fmla="*/ 820667 h 996574"/>
              <a:gd name="connsiteX4" fmla="*/ 941366 w 941439"/>
              <a:gd name="connsiteY4" fmla="*/ 836359 h 996574"/>
              <a:gd name="connsiteX5" fmla="*/ 941366 w 941439"/>
              <a:gd name="connsiteY5" fmla="*/ 836467 h 996574"/>
              <a:gd name="connsiteX6" fmla="*/ 941366 w 941439"/>
              <a:gd name="connsiteY6" fmla="*/ 836467 h 996574"/>
              <a:gd name="connsiteX7" fmla="*/ 941366 w 941439"/>
              <a:gd name="connsiteY7" fmla="*/ 836468 h 996574"/>
              <a:gd name="connsiteX8" fmla="*/ 630789 w 941439"/>
              <a:gd name="connsiteY8" fmla="*/ 836468 h 996574"/>
              <a:gd name="connsiteX9" fmla="*/ 470683 w 941439"/>
              <a:gd name="connsiteY9" fmla="*/ 996574 h 996574"/>
              <a:gd name="connsiteX10" fmla="*/ 310577 w 941439"/>
              <a:gd name="connsiteY10" fmla="*/ 836468 h 996574"/>
              <a:gd name="connsiteX11" fmla="*/ 1 w 941439"/>
              <a:gd name="connsiteY11" fmla="*/ 836468 h 996574"/>
              <a:gd name="connsiteX12" fmla="*/ 2 w 941439"/>
              <a:gd name="connsiteY12" fmla="*/ 836467 h 996574"/>
              <a:gd name="connsiteX13" fmla="*/ 0 w 941439"/>
              <a:gd name="connsiteY13" fmla="*/ 836467 h 996574"/>
              <a:gd name="connsiteX14" fmla="*/ 0 w 941439"/>
              <a:gd name="connsiteY14" fmla="*/ 578341 h 996574"/>
              <a:gd name="connsiteX15" fmla="*/ 160106 w 941439"/>
              <a:gd name="connsiteY15" fmla="*/ 418234 h 996574"/>
              <a:gd name="connsiteX16" fmla="*/ 0 w 941439"/>
              <a:gd name="connsiteY16" fmla="*/ 258128 h 996574"/>
              <a:gd name="connsiteX17" fmla="*/ 0 w 941439"/>
              <a:gd name="connsiteY17" fmla="*/ 258127 h 996574"/>
              <a:gd name="connsiteX18" fmla="*/ 0 w 941439"/>
              <a:gd name="connsiteY18" fmla="*/ 1 h 99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1439" h="996574">
                <a:moveTo>
                  <a:pt x="0" y="0"/>
                </a:moveTo>
                <a:lnTo>
                  <a:pt x="941366" y="0"/>
                </a:lnTo>
                <a:lnTo>
                  <a:pt x="941366" y="820491"/>
                </a:lnTo>
                <a:lnTo>
                  <a:pt x="941439" y="820667"/>
                </a:lnTo>
                <a:lnTo>
                  <a:pt x="941366" y="836359"/>
                </a:lnTo>
                <a:lnTo>
                  <a:pt x="941366" y="836467"/>
                </a:lnTo>
                <a:lnTo>
                  <a:pt x="941366" y="836467"/>
                </a:lnTo>
                <a:lnTo>
                  <a:pt x="941366" y="836468"/>
                </a:lnTo>
                <a:lnTo>
                  <a:pt x="630789" y="836468"/>
                </a:lnTo>
                <a:cubicBezTo>
                  <a:pt x="630789" y="924893"/>
                  <a:pt x="559107" y="996574"/>
                  <a:pt x="470683" y="996574"/>
                </a:cubicBezTo>
                <a:cubicBezTo>
                  <a:pt x="382258" y="996574"/>
                  <a:pt x="310577" y="924893"/>
                  <a:pt x="310577" y="836468"/>
                </a:cubicBezTo>
                <a:lnTo>
                  <a:pt x="1" y="836468"/>
                </a:lnTo>
                <a:lnTo>
                  <a:pt x="2" y="836467"/>
                </a:lnTo>
                <a:lnTo>
                  <a:pt x="0" y="836467"/>
                </a:lnTo>
                <a:lnTo>
                  <a:pt x="0" y="578341"/>
                </a:lnTo>
                <a:cubicBezTo>
                  <a:pt x="88425" y="578341"/>
                  <a:pt x="160106" y="506659"/>
                  <a:pt x="160106" y="418234"/>
                </a:cubicBezTo>
                <a:cubicBezTo>
                  <a:pt x="160106" y="329810"/>
                  <a:pt x="88425" y="258128"/>
                  <a:pt x="0" y="258128"/>
                </a:cubicBezTo>
                <a:lnTo>
                  <a:pt x="0" y="258127"/>
                </a:lnTo>
                <a:lnTo>
                  <a:pt x="0" y="1"/>
                </a:ln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 name="Ellipse 197">
            <a:extLst>
              <a:ext uri="{FF2B5EF4-FFF2-40B4-BE49-F238E27FC236}">
                <a16:creationId xmlns:a16="http://schemas.microsoft.com/office/drawing/2014/main" id="{4D0DA8F2-C0DF-5225-75C1-5F58A4204CD3}"/>
              </a:ext>
            </a:extLst>
          </p:cNvPr>
          <p:cNvSpPr/>
          <p:nvPr/>
        </p:nvSpPr>
        <p:spPr>
          <a:xfrm flipH="1">
            <a:off x="4977113" y="3949578"/>
            <a:ext cx="312981" cy="380353"/>
          </a:xfrm>
          <a:custGeom>
            <a:avLst/>
            <a:gdLst/>
            <a:ahLst/>
            <a:cxnLst/>
            <a:rect l="l" t="t" r="r" b="b"/>
            <a:pathLst>
              <a:path w="689093" h="846637">
                <a:moveTo>
                  <a:pt x="344546" y="0"/>
                </a:moveTo>
                <a:cubicBezTo>
                  <a:pt x="409274" y="0"/>
                  <a:pt x="461746" y="52472"/>
                  <a:pt x="461746" y="117200"/>
                </a:cubicBezTo>
                <a:lnTo>
                  <a:pt x="689093" y="117200"/>
                </a:lnTo>
                <a:lnTo>
                  <a:pt x="689093" y="306153"/>
                </a:lnTo>
                <a:cubicBezTo>
                  <a:pt x="624366" y="306154"/>
                  <a:pt x="571894" y="358625"/>
                  <a:pt x="571894" y="423353"/>
                </a:cubicBezTo>
                <a:cubicBezTo>
                  <a:pt x="571894" y="488081"/>
                  <a:pt x="624366" y="540553"/>
                  <a:pt x="689093" y="540553"/>
                </a:cubicBezTo>
                <a:lnTo>
                  <a:pt x="689093" y="729506"/>
                </a:lnTo>
                <a:lnTo>
                  <a:pt x="461732" y="729506"/>
                </a:lnTo>
                <a:cubicBezTo>
                  <a:pt x="461709" y="794202"/>
                  <a:pt x="409251" y="846637"/>
                  <a:pt x="344546" y="846637"/>
                </a:cubicBezTo>
                <a:cubicBezTo>
                  <a:pt x="279841" y="846637"/>
                  <a:pt x="227384" y="794202"/>
                  <a:pt x="227360" y="729506"/>
                </a:cubicBezTo>
                <a:lnTo>
                  <a:pt x="0" y="729506"/>
                </a:lnTo>
                <a:lnTo>
                  <a:pt x="0" y="117200"/>
                </a:lnTo>
                <a:lnTo>
                  <a:pt x="227346" y="117200"/>
                </a:lnTo>
                <a:cubicBezTo>
                  <a:pt x="227346" y="52472"/>
                  <a:pt x="279818" y="0"/>
                  <a:pt x="344546" y="0"/>
                </a:cubicBez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Freeform 135">
            <a:extLst>
              <a:ext uri="{FF2B5EF4-FFF2-40B4-BE49-F238E27FC236}">
                <a16:creationId xmlns:a16="http://schemas.microsoft.com/office/drawing/2014/main" id="{0B7C68CE-D911-5FCC-3EFB-DB1A1EEEC9FC}"/>
              </a:ext>
            </a:extLst>
          </p:cNvPr>
          <p:cNvSpPr/>
          <p:nvPr/>
        </p:nvSpPr>
        <p:spPr>
          <a:xfrm flipH="1">
            <a:off x="4131021" y="3876540"/>
            <a:ext cx="312982" cy="380352"/>
          </a:xfrm>
          <a:custGeom>
            <a:avLst/>
            <a:gdLst>
              <a:gd name="connsiteX0" fmla="*/ 470682 w 941365"/>
              <a:gd name="connsiteY0" fmla="*/ 0 h 1156585"/>
              <a:gd name="connsiteX1" fmla="*/ 630788 w 941365"/>
              <a:gd name="connsiteY1" fmla="*/ 160106 h 1156585"/>
              <a:gd name="connsiteX2" fmla="*/ 630789 w 941365"/>
              <a:gd name="connsiteY2" fmla="*/ 160106 h 1156585"/>
              <a:gd name="connsiteX3" fmla="*/ 941365 w 941365"/>
              <a:gd name="connsiteY3" fmla="*/ 160106 h 1156585"/>
              <a:gd name="connsiteX4" fmla="*/ 941365 w 941365"/>
              <a:gd name="connsiteY4" fmla="*/ 418233 h 1156585"/>
              <a:gd name="connsiteX5" fmla="*/ 781259 w 941365"/>
              <a:gd name="connsiteY5" fmla="*/ 578339 h 1156585"/>
              <a:gd name="connsiteX6" fmla="*/ 941365 w 941365"/>
              <a:gd name="connsiteY6" fmla="*/ 738446 h 1156585"/>
              <a:gd name="connsiteX7" fmla="*/ 941365 w 941365"/>
              <a:gd name="connsiteY7" fmla="*/ 996573 h 1156585"/>
              <a:gd name="connsiteX8" fmla="*/ 630773 w 941365"/>
              <a:gd name="connsiteY8" fmla="*/ 996573 h 1156585"/>
              <a:gd name="connsiteX9" fmla="*/ 618210 w 941365"/>
              <a:gd name="connsiteY9" fmla="*/ 1058800 h 1156585"/>
              <a:gd name="connsiteX10" fmla="*/ 470686 w 941365"/>
              <a:gd name="connsiteY10" fmla="*/ 1156585 h 1156585"/>
              <a:gd name="connsiteX11" fmla="*/ 310580 w 941365"/>
              <a:gd name="connsiteY11" fmla="*/ 996479 h 1156585"/>
              <a:gd name="connsiteX12" fmla="*/ 310577 w 941365"/>
              <a:gd name="connsiteY12" fmla="*/ 996479 h 1156585"/>
              <a:gd name="connsiteX13" fmla="*/ 310596 w 941365"/>
              <a:gd name="connsiteY13" fmla="*/ 996573 h 1156585"/>
              <a:gd name="connsiteX14" fmla="*/ 4 w 941365"/>
              <a:gd name="connsiteY14" fmla="*/ 996573 h 1156585"/>
              <a:gd name="connsiteX15" fmla="*/ 4 w 941365"/>
              <a:gd name="connsiteY15" fmla="*/ 996479 h 1156585"/>
              <a:gd name="connsiteX16" fmla="*/ 4 w 941365"/>
              <a:gd name="connsiteY16" fmla="*/ 738446 h 1156585"/>
              <a:gd name="connsiteX17" fmla="*/ 160110 w 941365"/>
              <a:gd name="connsiteY17" fmla="*/ 578340 h 1156585"/>
              <a:gd name="connsiteX18" fmla="*/ 4 w 941365"/>
              <a:gd name="connsiteY18" fmla="*/ 418234 h 1156585"/>
              <a:gd name="connsiteX19" fmla="*/ 4 w 941365"/>
              <a:gd name="connsiteY19" fmla="*/ 160114 h 1156585"/>
              <a:gd name="connsiteX20" fmla="*/ 0 w 941365"/>
              <a:gd name="connsiteY20" fmla="*/ 160106 h 1156585"/>
              <a:gd name="connsiteX21" fmla="*/ 4 w 941365"/>
              <a:gd name="connsiteY21" fmla="*/ 160106 h 1156585"/>
              <a:gd name="connsiteX22" fmla="*/ 310576 w 941365"/>
              <a:gd name="connsiteY22" fmla="*/ 160106 h 1156585"/>
              <a:gd name="connsiteX23" fmla="*/ 470682 w 941365"/>
              <a:gd name="connsiteY23" fmla="*/ 0 h 1156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1365" h="1156585">
                <a:moveTo>
                  <a:pt x="470682" y="0"/>
                </a:moveTo>
                <a:cubicBezTo>
                  <a:pt x="559106" y="0"/>
                  <a:pt x="630788" y="71682"/>
                  <a:pt x="630788" y="160106"/>
                </a:cubicBezTo>
                <a:lnTo>
                  <a:pt x="630789" y="160106"/>
                </a:lnTo>
                <a:lnTo>
                  <a:pt x="941365" y="160106"/>
                </a:lnTo>
                <a:lnTo>
                  <a:pt x="941365" y="418233"/>
                </a:lnTo>
                <a:cubicBezTo>
                  <a:pt x="852940" y="418233"/>
                  <a:pt x="781259" y="489915"/>
                  <a:pt x="781259" y="578339"/>
                </a:cubicBezTo>
                <a:cubicBezTo>
                  <a:pt x="781259" y="666764"/>
                  <a:pt x="852940" y="738446"/>
                  <a:pt x="941365" y="738446"/>
                </a:cubicBezTo>
                <a:lnTo>
                  <a:pt x="941365" y="996573"/>
                </a:lnTo>
                <a:lnTo>
                  <a:pt x="630773" y="996573"/>
                </a:lnTo>
                <a:lnTo>
                  <a:pt x="618210" y="1058800"/>
                </a:lnTo>
                <a:cubicBezTo>
                  <a:pt x="593905" y="1116264"/>
                  <a:pt x="537004" y="1156585"/>
                  <a:pt x="470686" y="1156585"/>
                </a:cubicBezTo>
                <a:cubicBezTo>
                  <a:pt x="382262" y="1156585"/>
                  <a:pt x="310580" y="1084903"/>
                  <a:pt x="310580" y="996479"/>
                </a:cubicBezTo>
                <a:lnTo>
                  <a:pt x="310577" y="996479"/>
                </a:lnTo>
                <a:cubicBezTo>
                  <a:pt x="310577" y="996510"/>
                  <a:pt x="310577" y="996542"/>
                  <a:pt x="310596" y="996573"/>
                </a:cubicBezTo>
                <a:lnTo>
                  <a:pt x="4" y="996573"/>
                </a:lnTo>
                <a:lnTo>
                  <a:pt x="4" y="996479"/>
                </a:lnTo>
                <a:lnTo>
                  <a:pt x="4" y="738446"/>
                </a:lnTo>
                <a:cubicBezTo>
                  <a:pt x="88429" y="738446"/>
                  <a:pt x="160110" y="666764"/>
                  <a:pt x="160110" y="578340"/>
                </a:cubicBezTo>
                <a:cubicBezTo>
                  <a:pt x="160110" y="489915"/>
                  <a:pt x="88429" y="418234"/>
                  <a:pt x="4" y="418234"/>
                </a:cubicBezTo>
                <a:lnTo>
                  <a:pt x="4" y="160114"/>
                </a:lnTo>
                <a:lnTo>
                  <a:pt x="0" y="160106"/>
                </a:lnTo>
                <a:lnTo>
                  <a:pt x="4" y="160106"/>
                </a:lnTo>
                <a:lnTo>
                  <a:pt x="310576" y="160106"/>
                </a:lnTo>
                <a:cubicBezTo>
                  <a:pt x="310576" y="71682"/>
                  <a:pt x="382258" y="0"/>
                  <a:pt x="470682" y="0"/>
                </a:cubicBez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Freeform 136">
            <a:extLst>
              <a:ext uri="{FF2B5EF4-FFF2-40B4-BE49-F238E27FC236}">
                <a16:creationId xmlns:a16="http://schemas.microsoft.com/office/drawing/2014/main" id="{55B6851A-B027-C35C-01F3-529B345D1C81}"/>
              </a:ext>
            </a:extLst>
          </p:cNvPr>
          <p:cNvSpPr/>
          <p:nvPr/>
        </p:nvSpPr>
        <p:spPr>
          <a:xfrm rot="10800000">
            <a:off x="3708683" y="4381215"/>
            <a:ext cx="313006" cy="327732"/>
          </a:xfrm>
          <a:custGeom>
            <a:avLst/>
            <a:gdLst>
              <a:gd name="connsiteX0" fmla="*/ 0 w 941439"/>
              <a:gd name="connsiteY0" fmla="*/ 0 h 996574"/>
              <a:gd name="connsiteX1" fmla="*/ 941366 w 941439"/>
              <a:gd name="connsiteY1" fmla="*/ 0 h 996574"/>
              <a:gd name="connsiteX2" fmla="*/ 941366 w 941439"/>
              <a:gd name="connsiteY2" fmla="*/ 820491 h 996574"/>
              <a:gd name="connsiteX3" fmla="*/ 941439 w 941439"/>
              <a:gd name="connsiteY3" fmla="*/ 820667 h 996574"/>
              <a:gd name="connsiteX4" fmla="*/ 941366 w 941439"/>
              <a:gd name="connsiteY4" fmla="*/ 836359 h 996574"/>
              <a:gd name="connsiteX5" fmla="*/ 941366 w 941439"/>
              <a:gd name="connsiteY5" fmla="*/ 836467 h 996574"/>
              <a:gd name="connsiteX6" fmla="*/ 941366 w 941439"/>
              <a:gd name="connsiteY6" fmla="*/ 836467 h 996574"/>
              <a:gd name="connsiteX7" fmla="*/ 941366 w 941439"/>
              <a:gd name="connsiteY7" fmla="*/ 836468 h 996574"/>
              <a:gd name="connsiteX8" fmla="*/ 630789 w 941439"/>
              <a:gd name="connsiteY8" fmla="*/ 836468 h 996574"/>
              <a:gd name="connsiteX9" fmla="*/ 470683 w 941439"/>
              <a:gd name="connsiteY9" fmla="*/ 996574 h 996574"/>
              <a:gd name="connsiteX10" fmla="*/ 310577 w 941439"/>
              <a:gd name="connsiteY10" fmla="*/ 836468 h 996574"/>
              <a:gd name="connsiteX11" fmla="*/ 1 w 941439"/>
              <a:gd name="connsiteY11" fmla="*/ 836468 h 996574"/>
              <a:gd name="connsiteX12" fmla="*/ 2 w 941439"/>
              <a:gd name="connsiteY12" fmla="*/ 836467 h 996574"/>
              <a:gd name="connsiteX13" fmla="*/ 0 w 941439"/>
              <a:gd name="connsiteY13" fmla="*/ 836467 h 996574"/>
              <a:gd name="connsiteX14" fmla="*/ 0 w 941439"/>
              <a:gd name="connsiteY14" fmla="*/ 578341 h 996574"/>
              <a:gd name="connsiteX15" fmla="*/ 160106 w 941439"/>
              <a:gd name="connsiteY15" fmla="*/ 418234 h 996574"/>
              <a:gd name="connsiteX16" fmla="*/ 0 w 941439"/>
              <a:gd name="connsiteY16" fmla="*/ 258128 h 996574"/>
              <a:gd name="connsiteX17" fmla="*/ 0 w 941439"/>
              <a:gd name="connsiteY17" fmla="*/ 258127 h 996574"/>
              <a:gd name="connsiteX18" fmla="*/ 0 w 941439"/>
              <a:gd name="connsiteY18" fmla="*/ 1 h 99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1439" h="996574">
                <a:moveTo>
                  <a:pt x="0" y="0"/>
                </a:moveTo>
                <a:lnTo>
                  <a:pt x="941366" y="0"/>
                </a:lnTo>
                <a:lnTo>
                  <a:pt x="941366" y="820491"/>
                </a:lnTo>
                <a:lnTo>
                  <a:pt x="941439" y="820667"/>
                </a:lnTo>
                <a:lnTo>
                  <a:pt x="941366" y="836359"/>
                </a:lnTo>
                <a:lnTo>
                  <a:pt x="941366" y="836467"/>
                </a:lnTo>
                <a:lnTo>
                  <a:pt x="941366" y="836467"/>
                </a:lnTo>
                <a:lnTo>
                  <a:pt x="941366" y="836468"/>
                </a:lnTo>
                <a:lnTo>
                  <a:pt x="630789" y="836468"/>
                </a:lnTo>
                <a:cubicBezTo>
                  <a:pt x="630789" y="924893"/>
                  <a:pt x="559107" y="996574"/>
                  <a:pt x="470683" y="996574"/>
                </a:cubicBezTo>
                <a:cubicBezTo>
                  <a:pt x="382258" y="996574"/>
                  <a:pt x="310577" y="924893"/>
                  <a:pt x="310577" y="836468"/>
                </a:cubicBezTo>
                <a:lnTo>
                  <a:pt x="1" y="836468"/>
                </a:lnTo>
                <a:lnTo>
                  <a:pt x="2" y="836467"/>
                </a:lnTo>
                <a:lnTo>
                  <a:pt x="0" y="836467"/>
                </a:lnTo>
                <a:lnTo>
                  <a:pt x="0" y="578341"/>
                </a:lnTo>
                <a:cubicBezTo>
                  <a:pt x="88425" y="578341"/>
                  <a:pt x="160106" y="506659"/>
                  <a:pt x="160106" y="418234"/>
                </a:cubicBezTo>
                <a:cubicBezTo>
                  <a:pt x="160106" y="329810"/>
                  <a:pt x="88425" y="258128"/>
                  <a:pt x="0" y="258128"/>
                </a:cubicBezTo>
                <a:lnTo>
                  <a:pt x="0" y="258127"/>
                </a:lnTo>
                <a:lnTo>
                  <a:pt x="0" y="1"/>
                </a:ln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7" name="Rechteck 163">
            <a:extLst>
              <a:ext uri="{FF2B5EF4-FFF2-40B4-BE49-F238E27FC236}">
                <a16:creationId xmlns:a16="http://schemas.microsoft.com/office/drawing/2014/main" id="{EBF97727-4949-1122-1E4F-FB2E4F322CBC}"/>
              </a:ext>
            </a:extLst>
          </p:cNvPr>
          <p:cNvSpPr/>
          <p:nvPr/>
        </p:nvSpPr>
        <p:spPr>
          <a:xfrm rot="13781541">
            <a:off x="4331392" y="4279534"/>
            <a:ext cx="309574" cy="331335"/>
          </a:xfrm>
          <a:custGeom>
            <a:avLst/>
            <a:gdLst/>
            <a:ahLst/>
            <a:cxnLst/>
            <a:rect l="l" t="t" r="r" b="b"/>
            <a:pathLst>
              <a:path w="689093" h="729506">
                <a:moveTo>
                  <a:pt x="0" y="0"/>
                </a:moveTo>
                <a:lnTo>
                  <a:pt x="689093" y="0"/>
                </a:lnTo>
                <a:lnTo>
                  <a:pt x="689093" y="188953"/>
                </a:lnTo>
                <a:cubicBezTo>
                  <a:pt x="624365" y="188953"/>
                  <a:pt x="571893" y="241425"/>
                  <a:pt x="571893" y="306153"/>
                </a:cubicBezTo>
                <a:cubicBezTo>
                  <a:pt x="571893" y="370881"/>
                  <a:pt x="624365" y="423353"/>
                  <a:pt x="689093" y="423353"/>
                </a:cubicBezTo>
                <a:lnTo>
                  <a:pt x="689093" y="612306"/>
                </a:lnTo>
                <a:lnTo>
                  <a:pt x="461746" y="612306"/>
                </a:lnTo>
                <a:cubicBezTo>
                  <a:pt x="461746" y="677034"/>
                  <a:pt x="409274" y="729506"/>
                  <a:pt x="344546" y="729506"/>
                </a:cubicBezTo>
                <a:cubicBezTo>
                  <a:pt x="279818" y="729506"/>
                  <a:pt x="227346" y="677034"/>
                  <a:pt x="227346" y="612306"/>
                </a:cubicBezTo>
                <a:lnTo>
                  <a:pt x="0" y="612306"/>
                </a:lnTo>
                <a:lnTo>
                  <a:pt x="0" y="423353"/>
                </a:lnTo>
                <a:cubicBezTo>
                  <a:pt x="64728" y="423353"/>
                  <a:pt x="117200" y="370881"/>
                  <a:pt x="117200" y="306153"/>
                </a:cubicBezTo>
                <a:cubicBezTo>
                  <a:pt x="117200" y="241425"/>
                  <a:pt x="64728" y="188953"/>
                  <a:pt x="0" y="188953"/>
                </a:cubicBez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Ellipse 183">
            <a:extLst>
              <a:ext uri="{FF2B5EF4-FFF2-40B4-BE49-F238E27FC236}">
                <a16:creationId xmlns:a16="http://schemas.microsoft.com/office/drawing/2014/main" id="{7CF45EFA-A979-334B-E435-A7C6B3CBE84E}"/>
              </a:ext>
            </a:extLst>
          </p:cNvPr>
          <p:cNvSpPr/>
          <p:nvPr/>
        </p:nvSpPr>
        <p:spPr>
          <a:xfrm rot="10800000">
            <a:off x="4852394" y="4465066"/>
            <a:ext cx="366213" cy="275078"/>
          </a:xfrm>
          <a:custGeom>
            <a:avLst/>
            <a:gdLst/>
            <a:ahLst/>
            <a:cxnLst/>
            <a:rect l="l" t="t" r="r" b="b"/>
            <a:pathLst>
              <a:path w="806294" h="612306">
                <a:moveTo>
                  <a:pt x="0" y="0"/>
                </a:moveTo>
                <a:lnTo>
                  <a:pt x="689093" y="0"/>
                </a:lnTo>
                <a:lnTo>
                  <a:pt x="689093" y="188953"/>
                </a:lnTo>
                <a:cubicBezTo>
                  <a:pt x="753822" y="188953"/>
                  <a:pt x="806294" y="241425"/>
                  <a:pt x="806294" y="306153"/>
                </a:cubicBezTo>
                <a:cubicBezTo>
                  <a:pt x="806294" y="370881"/>
                  <a:pt x="753822" y="423353"/>
                  <a:pt x="689094" y="423353"/>
                </a:cubicBezTo>
                <a:lnTo>
                  <a:pt x="689093" y="423353"/>
                </a:lnTo>
                <a:lnTo>
                  <a:pt x="689093" y="612306"/>
                </a:lnTo>
                <a:lnTo>
                  <a:pt x="461746" y="612306"/>
                </a:lnTo>
                <a:cubicBezTo>
                  <a:pt x="461746" y="547578"/>
                  <a:pt x="409274" y="495106"/>
                  <a:pt x="344546" y="495106"/>
                </a:cubicBezTo>
                <a:cubicBezTo>
                  <a:pt x="279818" y="495106"/>
                  <a:pt x="227346" y="547578"/>
                  <a:pt x="227346" y="612306"/>
                </a:cubicBezTo>
                <a:lnTo>
                  <a:pt x="0" y="612306"/>
                </a:ln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1277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wipe(left)">
                                      <p:cBhvr>
                                        <p:cTn id="7" dur="500"/>
                                        <p:tgtEl>
                                          <p:spTgt spid="8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childTnLst>
                          </p:cTn>
                        </p:par>
                        <p:par>
                          <p:cTn id="12" fill="hold">
                            <p:stCondLst>
                              <p:cond delay="1000"/>
                            </p:stCondLst>
                            <p:childTnLst>
                              <p:par>
                                <p:cTn id="13" presetID="35"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anim calcmode="lin" valueType="num">
                                      <p:cBhvr>
                                        <p:cTn id="16" dur="2000" fill="hold"/>
                                        <p:tgtEl>
                                          <p:spTgt spid="3"/>
                                        </p:tgtEl>
                                        <p:attrNameLst>
                                          <p:attrName>style.rotation</p:attrName>
                                        </p:attrNameLst>
                                      </p:cBhvr>
                                      <p:tavLst>
                                        <p:tav tm="0">
                                          <p:val>
                                            <p:fltVal val="720"/>
                                          </p:val>
                                        </p:tav>
                                        <p:tav tm="100000">
                                          <p:val>
                                            <p:fltVal val="0"/>
                                          </p:val>
                                        </p:tav>
                                      </p:tavLst>
                                    </p:anim>
                                    <p:anim calcmode="lin" valueType="num">
                                      <p:cBhvr>
                                        <p:cTn id="17" dur="2000" fill="hold"/>
                                        <p:tgtEl>
                                          <p:spTgt spid="3"/>
                                        </p:tgtEl>
                                        <p:attrNameLst>
                                          <p:attrName>ppt_h</p:attrName>
                                        </p:attrNameLst>
                                      </p:cBhvr>
                                      <p:tavLst>
                                        <p:tav tm="0">
                                          <p:val>
                                            <p:fltVal val="0"/>
                                          </p:val>
                                        </p:tav>
                                        <p:tav tm="100000">
                                          <p:val>
                                            <p:strVal val="#ppt_h"/>
                                          </p:val>
                                        </p:tav>
                                      </p:tavLst>
                                    </p:anim>
                                    <p:anim calcmode="lin" valueType="num">
                                      <p:cBhvr>
                                        <p:cTn id="18" dur="2000" fill="hold"/>
                                        <p:tgtEl>
                                          <p:spTgt spid="3"/>
                                        </p:tgtEl>
                                        <p:attrNameLst>
                                          <p:attrName>ppt_w</p:attrName>
                                        </p:attrNameLst>
                                      </p:cBhvr>
                                      <p:tavLst>
                                        <p:tav tm="0">
                                          <p:val>
                                            <p:fltVal val="0"/>
                                          </p:val>
                                        </p:tav>
                                        <p:tav tm="100000">
                                          <p:val>
                                            <p:strVal val="#ppt_w"/>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2000"/>
                                        <p:tgtEl>
                                          <p:spTgt spid="4"/>
                                        </p:tgtEl>
                                      </p:cBhvr>
                                    </p:animEffect>
                                    <p:anim calcmode="lin" valueType="num">
                                      <p:cBhvr>
                                        <p:cTn id="22" dur="2000" fill="hold"/>
                                        <p:tgtEl>
                                          <p:spTgt spid="4"/>
                                        </p:tgtEl>
                                        <p:attrNameLst>
                                          <p:attrName>style.rotation</p:attrName>
                                        </p:attrNameLst>
                                      </p:cBhvr>
                                      <p:tavLst>
                                        <p:tav tm="0">
                                          <p:val>
                                            <p:fltVal val="720"/>
                                          </p:val>
                                        </p:tav>
                                        <p:tav tm="100000">
                                          <p:val>
                                            <p:fltVal val="0"/>
                                          </p:val>
                                        </p:tav>
                                      </p:tavLst>
                                    </p:anim>
                                    <p:anim calcmode="lin" valueType="num">
                                      <p:cBhvr>
                                        <p:cTn id="23" dur="2000" fill="hold"/>
                                        <p:tgtEl>
                                          <p:spTgt spid="4"/>
                                        </p:tgtEl>
                                        <p:attrNameLst>
                                          <p:attrName>ppt_h</p:attrName>
                                        </p:attrNameLst>
                                      </p:cBhvr>
                                      <p:tavLst>
                                        <p:tav tm="0">
                                          <p:val>
                                            <p:fltVal val="0"/>
                                          </p:val>
                                        </p:tav>
                                        <p:tav tm="100000">
                                          <p:val>
                                            <p:strVal val="#ppt_h"/>
                                          </p:val>
                                        </p:tav>
                                      </p:tavLst>
                                    </p:anim>
                                    <p:anim calcmode="lin" valueType="num">
                                      <p:cBhvr>
                                        <p:cTn id="24" dur="2000" fill="hold"/>
                                        <p:tgtEl>
                                          <p:spTgt spid="4"/>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anim calcmode="lin" valueType="num">
                                      <p:cBhvr>
                                        <p:cTn id="28" dur="2000" fill="hold"/>
                                        <p:tgtEl>
                                          <p:spTgt spid="15"/>
                                        </p:tgtEl>
                                        <p:attrNameLst>
                                          <p:attrName>style.rotation</p:attrName>
                                        </p:attrNameLst>
                                      </p:cBhvr>
                                      <p:tavLst>
                                        <p:tav tm="0">
                                          <p:val>
                                            <p:fltVal val="720"/>
                                          </p:val>
                                        </p:tav>
                                        <p:tav tm="100000">
                                          <p:val>
                                            <p:fltVal val="0"/>
                                          </p:val>
                                        </p:tav>
                                      </p:tavLst>
                                    </p:anim>
                                    <p:anim calcmode="lin" valueType="num">
                                      <p:cBhvr>
                                        <p:cTn id="29" dur="2000" fill="hold"/>
                                        <p:tgtEl>
                                          <p:spTgt spid="15"/>
                                        </p:tgtEl>
                                        <p:attrNameLst>
                                          <p:attrName>ppt_h</p:attrName>
                                        </p:attrNameLst>
                                      </p:cBhvr>
                                      <p:tavLst>
                                        <p:tav tm="0">
                                          <p:val>
                                            <p:fltVal val="0"/>
                                          </p:val>
                                        </p:tav>
                                        <p:tav tm="100000">
                                          <p:val>
                                            <p:strVal val="#ppt_h"/>
                                          </p:val>
                                        </p:tav>
                                      </p:tavLst>
                                    </p:anim>
                                    <p:anim calcmode="lin" valueType="num">
                                      <p:cBhvr>
                                        <p:cTn id="30" dur="2000" fill="hold"/>
                                        <p:tgtEl>
                                          <p:spTgt spid="15"/>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2000"/>
                                        <p:tgtEl>
                                          <p:spTgt spid="14"/>
                                        </p:tgtEl>
                                      </p:cBhvr>
                                    </p:animEffect>
                                    <p:anim calcmode="lin" valueType="num">
                                      <p:cBhvr>
                                        <p:cTn id="34" dur="2000" fill="hold"/>
                                        <p:tgtEl>
                                          <p:spTgt spid="14"/>
                                        </p:tgtEl>
                                        <p:attrNameLst>
                                          <p:attrName>style.rotation</p:attrName>
                                        </p:attrNameLst>
                                      </p:cBhvr>
                                      <p:tavLst>
                                        <p:tav tm="0">
                                          <p:val>
                                            <p:fltVal val="720"/>
                                          </p:val>
                                        </p:tav>
                                        <p:tav tm="100000">
                                          <p:val>
                                            <p:fltVal val="0"/>
                                          </p:val>
                                        </p:tav>
                                      </p:tavLst>
                                    </p:anim>
                                    <p:anim calcmode="lin" valueType="num">
                                      <p:cBhvr>
                                        <p:cTn id="35" dur="2000" fill="hold"/>
                                        <p:tgtEl>
                                          <p:spTgt spid="14"/>
                                        </p:tgtEl>
                                        <p:attrNameLst>
                                          <p:attrName>ppt_h</p:attrName>
                                        </p:attrNameLst>
                                      </p:cBhvr>
                                      <p:tavLst>
                                        <p:tav tm="0">
                                          <p:val>
                                            <p:fltVal val="0"/>
                                          </p:val>
                                        </p:tav>
                                        <p:tav tm="100000">
                                          <p:val>
                                            <p:strVal val="#ppt_h"/>
                                          </p:val>
                                        </p:tav>
                                      </p:tavLst>
                                    </p:anim>
                                    <p:anim calcmode="lin" valueType="num">
                                      <p:cBhvr>
                                        <p:cTn id="36" dur="2000" fill="hold"/>
                                        <p:tgtEl>
                                          <p:spTgt spid="14"/>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2000"/>
                                        <p:tgtEl>
                                          <p:spTgt spid="17"/>
                                        </p:tgtEl>
                                      </p:cBhvr>
                                    </p:animEffect>
                                    <p:anim calcmode="lin" valueType="num">
                                      <p:cBhvr>
                                        <p:cTn id="40" dur="2000" fill="hold"/>
                                        <p:tgtEl>
                                          <p:spTgt spid="17"/>
                                        </p:tgtEl>
                                        <p:attrNameLst>
                                          <p:attrName>style.rotation</p:attrName>
                                        </p:attrNameLst>
                                      </p:cBhvr>
                                      <p:tavLst>
                                        <p:tav tm="0">
                                          <p:val>
                                            <p:fltVal val="720"/>
                                          </p:val>
                                        </p:tav>
                                        <p:tav tm="100000">
                                          <p:val>
                                            <p:fltVal val="0"/>
                                          </p:val>
                                        </p:tav>
                                      </p:tavLst>
                                    </p:anim>
                                    <p:anim calcmode="lin" valueType="num">
                                      <p:cBhvr>
                                        <p:cTn id="41" dur="2000" fill="hold"/>
                                        <p:tgtEl>
                                          <p:spTgt spid="17"/>
                                        </p:tgtEl>
                                        <p:attrNameLst>
                                          <p:attrName>ppt_h</p:attrName>
                                        </p:attrNameLst>
                                      </p:cBhvr>
                                      <p:tavLst>
                                        <p:tav tm="0">
                                          <p:val>
                                            <p:fltVal val="0"/>
                                          </p:val>
                                        </p:tav>
                                        <p:tav tm="100000">
                                          <p:val>
                                            <p:strVal val="#ppt_h"/>
                                          </p:val>
                                        </p:tav>
                                      </p:tavLst>
                                    </p:anim>
                                    <p:anim calcmode="lin" valueType="num">
                                      <p:cBhvr>
                                        <p:cTn id="42" dur="2000" fill="hold"/>
                                        <p:tgtEl>
                                          <p:spTgt spid="17"/>
                                        </p:tgtEl>
                                        <p:attrNameLst>
                                          <p:attrName>ppt_w</p:attrName>
                                        </p:attrNameLst>
                                      </p:cBhvr>
                                      <p:tavLst>
                                        <p:tav tm="0">
                                          <p:val>
                                            <p:fltVal val="0"/>
                                          </p:val>
                                        </p:tav>
                                        <p:tav tm="100000">
                                          <p:val>
                                            <p:strVal val="#ppt_w"/>
                                          </p:val>
                                        </p:tav>
                                      </p:tavLst>
                                    </p:anim>
                                  </p:childTnLst>
                                </p:cTn>
                              </p:par>
                              <p:par>
                                <p:cTn id="43" presetID="35"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2000"/>
                                        <p:tgtEl>
                                          <p:spTgt spid="18"/>
                                        </p:tgtEl>
                                      </p:cBhvr>
                                    </p:animEffect>
                                    <p:anim calcmode="lin" valueType="num">
                                      <p:cBhvr>
                                        <p:cTn id="46" dur="2000" fill="hold"/>
                                        <p:tgtEl>
                                          <p:spTgt spid="18"/>
                                        </p:tgtEl>
                                        <p:attrNameLst>
                                          <p:attrName>style.rotation</p:attrName>
                                        </p:attrNameLst>
                                      </p:cBhvr>
                                      <p:tavLst>
                                        <p:tav tm="0">
                                          <p:val>
                                            <p:fltVal val="720"/>
                                          </p:val>
                                        </p:tav>
                                        <p:tav tm="100000">
                                          <p:val>
                                            <p:fltVal val="0"/>
                                          </p:val>
                                        </p:tav>
                                      </p:tavLst>
                                    </p:anim>
                                    <p:anim calcmode="lin" valueType="num">
                                      <p:cBhvr>
                                        <p:cTn id="47" dur="2000" fill="hold"/>
                                        <p:tgtEl>
                                          <p:spTgt spid="18"/>
                                        </p:tgtEl>
                                        <p:attrNameLst>
                                          <p:attrName>ppt_h</p:attrName>
                                        </p:attrNameLst>
                                      </p:cBhvr>
                                      <p:tavLst>
                                        <p:tav tm="0">
                                          <p:val>
                                            <p:fltVal val="0"/>
                                          </p:val>
                                        </p:tav>
                                        <p:tav tm="100000">
                                          <p:val>
                                            <p:strVal val="#ppt_h"/>
                                          </p:val>
                                        </p:tav>
                                      </p:tavLst>
                                    </p:anim>
                                    <p:anim calcmode="lin" valueType="num">
                                      <p:cBhvr>
                                        <p:cTn id="48" dur="2000" fill="hold"/>
                                        <p:tgtEl>
                                          <p:spTgt spid="18"/>
                                        </p:tgtEl>
                                        <p:attrNameLst>
                                          <p:attrName>ppt_w</p:attrName>
                                        </p:attrNameLst>
                                      </p:cBhvr>
                                      <p:tavLst>
                                        <p:tav tm="0">
                                          <p:val>
                                            <p:fltVal val="0"/>
                                          </p:val>
                                        </p:tav>
                                        <p:tav tm="100000">
                                          <p:val>
                                            <p:strVal val="#ppt_w"/>
                                          </p:val>
                                        </p:tav>
                                      </p:tavLst>
                                    </p:anim>
                                  </p:childTnLst>
                                </p:cTn>
                              </p:par>
                              <p:par>
                                <p:cTn id="49" presetID="35"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2000"/>
                                        <p:tgtEl>
                                          <p:spTgt spid="12"/>
                                        </p:tgtEl>
                                      </p:cBhvr>
                                    </p:animEffect>
                                    <p:anim calcmode="lin" valueType="num">
                                      <p:cBhvr>
                                        <p:cTn id="52" dur="2000" fill="hold"/>
                                        <p:tgtEl>
                                          <p:spTgt spid="12"/>
                                        </p:tgtEl>
                                        <p:attrNameLst>
                                          <p:attrName>style.rotation</p:attrName>
                                        </p:attrNameLst>
                                      </p:cBhvr>
                                      <p:tavLst>
                                        <p:tav tm="0">
                                          <p:val>
                                            <p:fltVal val="720"/>
                                          </p:val>
                                        </p:tav>
                                        <p:tav tm="100000">
                                          <p:val>
                                            <p:fltVal val="0"/>
                                          </p:val>
                                        </p:tav>
                                      </p:tavLst>
                                    </p:anim>
                                    <p:anim calcmode="lin" valueType="num">
                                      <p:cBhvr>
                                        <p:cTn id="53" dur="2000" fill="hold"/>
                                        <p:tgtEl>
                                          <p:spTgt spid="12"/>
                                        </p:tgtEl>
                                        <p:attrNameLst>
                                          <p:attrName>ppt_h</p:attrName>
                                        </p:attrNameLst>
                                      </p:cBhvr>
                                      <p:tavLst>
                                        <p:tav tm="0">
                                          <p:val>
                                            <p:fltVal val="0"/>
                                          </p:val>
                                        </p:tav>
                                        <p:tav tm="100000">
                                          <p:val>
                                            <p:strVal val="#ppt_h"/>
                                          </p:val>
                                        </p:tav>
                                      </p:tavLst>
                                    </p:anim>
                                    <p:anim calcmode="lin" valueType="num">
                                      <p:cBhvr>
                                        <p:cTn id="54" dur="2000" fill="hold"/>
                                        <p:tgtEl>
                                          <p:spTgt spid="12"/>
                                        </p:tgtEl>
                                        <p:attrNameLst>
                                          <p:attrName>ppt_w</p:attrName>
                                        </p:attrNameLst>
                                      </p:cBhvr>
                                      <p:tavLst>
                                        <p:tav tm="0">
                                          <p:val>
                                            <p:fltVal val="0"/>
                                          </p:val>
                                        </p:tav>
                                        <p:tav tm="100000">
                                          <p:val>
                                            <p:strVal val="#ppt_w"/>
                                          </p:val>
                                        </p:tav>
                                      </p:tavLst>
                                    </p:anim>
                                  </p:childTnLst>
                                </p:cTn>
                              </p:par>
                              <p:par>
                                <p:cTn id="55" presetID="35" presetClass="entr" presetSubtype="0" fill="hold" grpId="0" nodeType="with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2000"/>
                                        <p:tgtEl>
                                          <p:spTgt spid="2"/>
                                        </p:tgtEl>
                                      </p:cBhvr>
                                    </p:animEffect>
                                    <p:anim calcmode="lin" valueType="num">
                                      <p:cBhvr>
                                        <p:cTn id="58" dur="2000" fill="hold"/>
                                        <p:tgtEl>
                                          <p:spTgt spid="2"/>
                                        </p:tgtEl>
                                        <p:attrNameLst>
                                          <p:attrName>style.rotation</p:attrName>
                                        </p:attrNameLst>
                                      </p:cBhvr>
                                      <p:tavLst>
                                        <p:tav tm="0">
                                          <p:val>
                                            <p:fltVal val="720"/>
                                          </p:val>
                                        </p:tav>
                                        <p:tav tm="100000">
                                          <p:val>
                                            <p:fltVal val="0"/>
                                          </p:val>
                                        </p:tav>
                                      </p:tavLst>
                                    </p:anim>
                                    <p:anim calcmode="lin" valueType="num">
                                      <p:cBhvr>
                                        <p:cTn id="59" dur="2000" fill="hold"/>
                                        <p:tgtEl>
                                          <p:spTgt spid="2"/>
                                        </p:tgtEl>
                                        <p:attrNameLst>
                                          <p:attrName>ppt_h</p:attrName>
                                        </p:attrNameLst>
                                      </p:cBhvr>
                                      <p:tavLst>
                                        <p:tav tm="0">
                                          <p:val>
                                            <p:fltVal val="0"/>
                                          </p:val>
                                        </p:tav>
                                        <p:tav tm="100000">
                                          <p:val>
                                            <p:strVal val="#ppt_h"/>
                                          </p:val>
                                        </p:tav>
                                      </p:tavLst>
                                    </p:anim>
                                    <p:anim calcmode="lin" valueType="num">
                                      <p:cBhvr>
                                        <p:cTn id="60" dur="2000" fill="hold"/>
                                        <p:tgtEl>
                                          <p:spTgt spid="2"/>
                                        </p:tgtEl>
                                        <p:attrNameLst>
                                          <p:attrName>ppt_w</p:attrName>
                                        </p:attrNameLst>
                                      </p:cBhvr>
                                      <p:tavLst>
                                        <p:tav tm="0">
                                          <p:val>
                                            <p:fltVal val="0"/>
                                          </p:val>
                                        </p:tav>
                                        <p:tav tm="100000">
                                          <p:val>
                                            <p:strVal val="#ppt_w"/>
                                          </p:val>
                                        </p:tav>
                                      </p:tavLst>
                                    </p:anim>
                                  </p:childTnLst>
                                </p:cTn>
                              </p:par>
                              <p:par>
                                <p:cTn id="61" presetID="35" presetClass="entr" presetSubtype="0" fill="hold" grpId="0" nodeType="with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2000"/>
                                        <p:tgtEl>
                                          <p:spTgt spid="8"/>
                                        </p:tgtEl>
                                      </p:cBhvr>
                                    </p:animEffect>
                                    <p:anim calcmode="lin" valueType="num">
                                      <p:cBhvr>
                                        <p:cTn id="64" dur="2000" fill="hold"/>
                                        <p:tgtEl>
                                          <p:spTgt spid="8"/>
                                        </p:tgtEl>
                                        <p:attrNameLst>
                                          <p:attrName>style.rotation</p:attrName>
                                        </p:attrNameLst>
                                      </p:cBhvr>
                                      <p:tavLst>
                                        <p:tav tm="0">
                                          <p:val>
                                            <p:fltVal val="720"/>
                                          </p:val>
                                        </p:tav>
                                        <p:tav tm="100000">
                                          <p:val>
                                            <p:fltVal val="0"/>
                                          </p:val>
                                        </p:tav>
                                      </p:tavLst>
                                    </p:anim>
                                    <p:anim calcmode="lin" valueType="num">
                                      <p:cBhvr>
                                        <p:cTn id="65" dur="2000" fill="hold"/>
                                        <p:tgtEl>
                                          <p:spTgt spid="8"/>
                                        </p:tgtEl>
                                        <p:attrNameLst>
                                          <p:attrName>ppt_h</p:attrName>
                                        </p:attrNameLst>
                                      </p:cBhvr>
                                      <p:tavLst>
                                        <p:tav tm="0">
                                          <p:val>
                                            <p:fltVal val="0"/>
                                          </p:val>
                                        </p:tav>
                                        <p:tav tm="100000">
                                          <p:val>
                                            <p:strVal val="#ppt_h"/>
                                          </p:val>
                                        </p:tav>
                                      </p:tavLst>
                                    </p:anim>
                                    <p:anim calcmode="lin" valueType="num">
                                      <p:cBhvr>
                                        <p:cTn id="66" dur="2000" fill="hold"/>
                                        <p:tgtEl>
                                          <p:spTgt spid="8"/>
                                        </p:tgtEl>
                                        <p:attrNameLst>
                                          <p:attrName>ppt_w</p:attrName>
                                        </p:attrNameLst>
                                      </p:cBhvr>
                                      <p:tavLst>
                                        <p:tav tm="0">
                                          <p:val>
                                            <p:fltVal val="0"/>
                                          </p:val>
                                        </p:tav>
                                        <p:tav tm="100000">
                                          <p:val>
                                            <p:strVal val="#ppt_w"/>
                                          </p:val>
                                        </p:tav>
                                      </p:tavLst>
                                    </p:anim>
                                  </p:childTnLst>
                                </p:cTn>
                              </p:par>
                              <p:par>
                                <p:cTn id="67" presetID="35" presetClass="entr" presetSubtype="0" fill="hold" grpId="0" nodeType="with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2000"/>
                                        <p:tgtEl>
                                          <p:spTgt spid="6"/>
                                        </p:tgtEl>
                                      </p:cBhvr>
                                    </p:animEffect>
                                    <p:anim calcmode="lin" valueType="num">
                                      <p:cBhvr>
                                        <p:cTn id="70" dur="2000" fill="hold"/>
                                        <p:tgtEl>
                                          <p:spTgt spid="6"/>
                                        </p:tgtEl>
                                        <p:attrNameLst>
                                          <p:attrName>style.rotation</p:attrName>
                                        </p:attrNameLst>
                                      </p:cBhvr>
                                      <p:tavLst>
                                        <p:tav tm="0">
                                          <p:val>
                                            <p:fltVal val="720"/>
                                          </p:val>
                                        </p:tav>
                                        <p:tav tm="100000">
                                          <p:val>
                                            <p:fltVal val="0"/>
                                          </p:val>
                                        </p:tav>
                                      </p:tavLst>
                                    </p:anim>
                                    <p:anim calcmode="lin" valueType="num">
                                      <p:cBhvr>
                                        <p:cTn id="71" dur="2000" fill="hold"/>
                                        <p:tgtEl>
                                          <p:spTgt spid="6"/>
                                        </p:tgtEl>
                                        <p:attrNameLst>
                                          <p:attrName>ppt_h</p:attrName>
                                        </p:attrNameLst>
                                      </p:cBhvr>
                                      <p:tavLst>
                                        <p:tav tm="0">
                                          <p:val>
                                            <p:fltVal val="0"/>
                                          </p:val>
                                        </p:tav>
                                        <p:tav tm="100000">
                                          <p:val>
                                            <p:strVal val="#ppt_h"/>
                                          </p:val>
                                        </p:tav>
                                      </p:tavLst>
                                    </p:anim>
                                    <p:anim calcmode="lin" valueType="num">
                                      <p:cBhvr>
                                        <p:cTn id="72" dur="2000" fill="hold"/>
                                        <p:tgtEl>
                                          <p:spTgt spid="6"/>
                                        </p:tgtEl>
                                        <p:attrNameLst>
                                          <p:attrName>ppt_w</p:attrName>
                                        </p:attrNameLst>
                                      </p:cBhvr>
                                      <p:tavLst>
                                        <p:tav tm="0">
                                          <p:val>
                                            <p:fltVal val="0"/>
                                          </p:val>
                                        </p:tav>
                                        <p:tav tm="100000">
                                          <p:val>
                                            <p:strVal val="#ppt_w"/>
                                          </p:val>
                                        </p:tav>
                                      </p:tavLst>
                                    </p:anim>
                                  </p:childTnLst>
                                </p:cTn>
                              </p:par>
                              <p:par>
                                <p:cTn id="73" presetID="35" presetClass="entr" presetSubtype="0" fill="hold" grpId="0"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2000"/>
                                        <p:tgtEl>
                                          <p:spTgt spid="10"/>
                                        </p:tgtEl>
                                      </p:cBhvr>
                                    </p:animEffect>
                                    <p:anim calcmode="lin" valueType="num">
                                      <p:cBhvr>
                                        <p:cTn id="76" dur="2000" fill="hold"/>
                                        <p:tgtEl>
                                          <p:spTgt spid="10"/>
                                        </p:tgtEl>
                                        <p:attrNameLst>
                                          <p:attrName>style.rotation</p:attrName>
                                        </p:attrNameLst>
                                      </p:cBhvr>
                                      <p:tavLst>
                                        <p:tav tm="0">
                                          <p:val>
                                            <p:fltVal val="720"/>
                                          </p:val>
                                        </p:tav>
                                        <p:tav tm="100000">
                                          <p:val>
                                            <p:fltVal val="0"/>
                                          </p:val>
                                        </p:tav>
                                      </p:tavLst>
                                    </p:anim>
                                    <p:anim calcmode="lin" valueType="num">
                                      <p:cBhvr>
                                        <p:cTn id="77" dur="2000" fill="hold"/>
                                        <p:tgtEl>
                                          <p:spTgt spid="10"/>
                                        </p:tgtEl>
                                        <p:attrNameLst>
                                          <p:attrName>ppt_h</p:attrName>
                                        </p:attrNameLst>
                                      </p:cBhvr>
                                      <p:tavLst>
                                        <p:tav tm="0">
                                          <p:val>
                                            <p:fltVal val="0"/>
                                          </p:val>
                                        </p:tav>
                                        <p:tav tm="100000">
                                          <p:val>
                                            <p:strVal val="#ppt_h"/>
                                          </p:val>
                                        </p:tav>
                                      </p:tavLst>
                                    </p:anim>
                                    <p:anim calcmode="lin" valueType="num">
                                      <p:cBhvr>
                                        <p:cTn id="78" dur="2000" fill="hold"/>
                                        <p:tgtEl>
                                          <p:spTgt spid="10"/>
                                        </p:tgtEl>
                                        <p:attrNameLst>
                                          <p:attrName>ppt_w</p:attrName>
                                        </p:attrNameLst>
                                      </p:cBhvr>
                                      <p:tavLst>
                                        <p:tav tm="0">
                                          <p:val>
                                            <p:fltVal val="0"/>
                                          </p:val>
                                        </p:tav>
                                        <p:tav tm="100000">
                                          <p:val>
                                            <p:strVal val="#ppt_w"/>
                                          </p:val>
                                        </p:tav>
                                      </p:tavLst>
                                    </p:anim>
                                  </p:childTnLst>
                                </p:cTn>
                              </p:par>
                            </p:childTnLst>
                          </p:cTn>
                        </p:par>
                        <p:par>
                          <p:cTn id="79" fill="hold">
                            <p:stCondLst>
                              <p:cond delay="3000"/>
                            </p:stCondLst>
                            <p:childTnLst>
                              <p:par>
                                <p:cTn id="80" presetID="22" presetClass="entr" presetSubtype="8" fill="hold" nodeType="afterEffect">
                                  <p:stCondLst>
                                    <p:cond delay="0"/>
                                  </p:stCondLst>
                                  <p:childTnLst>
                                    <p:set>
                                      <p:cBhvr>
                                        <p:cTn id="81" dur="1" fill="hold">
                                          <p:stCondLst>
                                            <p:cond delay="0"/>
                                          </p:stCondLst>
                                        </p:cTn>
                                        <p:tgtEl>
                                          <p:spTgt spid="84"/>
                                        </p:tgtEl>
                                        <p:attrNameLst>
                                          <p:attrName>style.visibility</p:attrName>
                                        </p:attrNameLst>
                                      </p:cBhvr>
                                      <p:to>
                                        <p:strVal val="visible"/>
                                      </p:to>
                                    </p:set>
                                    <p:animEffect transition="in" filter="wipe(left)">
                                      <p:cBhvr>
                                        <p:cTn id="82" dur="500"/>
                                        <p:tgtEl>
                                          <p:spTgt spid="84"/>
                                        </p:tgtEl>
                                      </p:cBhvr>
                                    </p:animEffect>
                                  </p:childTnLst>
                                </p:cTn>
                              </p:par>
                            </p:childTnLst>
                          </p:cTn>
                        </p:par>
                        <p:par>
                          <p:cTn id="83" fill="hold">
                            <p:stCondLst>
                              <p:cond delay="3500"/>
                            </p:stCondLst>
                            <p:childTnLst>
                              <p:par>
                                <p:cTn id="84" presetID="10" presetClass="entr" presetSubtype="0" fill="hold" nodeType="after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fade">
                                      <p:cBhvr>
                                        <p:cTn id="86" dur="500"/>
                                        <p:tgtEl>
                                          <p:spTgt spid="32"/>
                                        </p:tgtEl>
                                      </p:cBhvr>
                                    </p:animEffect>
                                  </p:childTnLst>
                                </p:cTn>
                              </p:par>
                            </p:childTnLst>
                          </p:cTn>
                        </p:par>
                        <p:par>
                          <p:cTn id="87" fill="hold">
                            <p:stCondLst>
                              <p:cond delay="4000"/>
                            </p:stCondLst>
                            <p:childTnLst>
                              <p:par>
                                <p:cTn id="88" presetID="1" presetClass="entr" presetSubtype="0" fill="hold" grpId="0" nodeType="afterEffect">
                                  <p:stCondLst>
                                    <p:cond delay="0"/>
                                  </p:stCondLst>
                                  <p:childTnLst>
                                    <p:set>
                                      <p:cBhvr>
                                        <p:cTn id="89"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2" grpId="0" animBg="1"/>
      <p:bldP spid="3" grpId="0" animBg="1"/>
      <p:bldP spid="4" grpId="0" animBg="1"/>
      <p:bldP spid="6" grpId="0" animBg="1"/>
      <p:bldP spid="8" grpId="0" animBg="1"/>
      <p:bldP spid="10" grpId="0" animBg="1"/>
      <p:bldP spid="12" grpId="0" animBg="1"/>
      <p:bldP spid="14" grpId="0" animBg="1"/>
      <p:bldP spid="15"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23D65A5-DAD2-04C8-D66E-513124C06D06}"/>
              </a:ext>
            </a:extLst>
          </p:cNvPr>
          <p:cNvSpPr>
            <a:spLocks noGrp="1"/>
          </p:cNvSpPr>
          <p:nvPr>
            <p:ph type="body" sz="quarter" idx="13"/>
          </p:nvPr>
        </p:nvSpPr>
        <p:spPr>
          <a:xfrm>
            <a:off x="658813" y="6129339"/>
            <a:ext cx="10131107" cy="503237"/>
          </a:xfrm>
        </p:spPr>
        <p:txBody>
          <a:bodyPr/>
          <a:lstStyle/>
          <a:p>
            <a:r>
              <a:rPr lang="en-US" b="0"/>
              <a:t>1.Blustein, J., Weinstein, B. E., &amp; Chodosh, J. (2023). It is time to change our message about hearing loss and dementia. </a:t>
            </a:r>
            <a:r>
              <a:rPr lang="en-US" b="0" i="1"/>
              <a:t>Journal of the American Geriatrics Society</a:t>
            </a:r>
            <a:r>
              <a:rPr lang="en-US" b="0"/>
              <a:t>, 10.1111/jgs.18323. Advance online publication. </a:t>
            </a:r>
          </a:p>
        </p:txBody>
      </p:sp>
      <p:grpSp>
        <p:nvGrpSpPr>
          <p:cNvPr id="13" name="Group 12">
            <a:extLst>
              <a:ext uri="{FF2B5EF4-FFF2-40B4-BE49-F238E27FC236}">
                <a16:creationId xmlns:a16="http://schemas.microsoft.com/office/drawing/2014/main" id="{BC83BAC2-3E89-0E76-A63E-85C13F7E5217}"/>
              </a:ext>
            </a:extLst>
          </p:cNvPr>
          <p:cNvGrpSpPr/>
          <p:nvPr/>
        </p:nvGrpSpPr>
        <p:grpSpPr>
          <a:xfrm>
            <a:off x="2811629" y="982402"/>
            <a:ext cx="6568742" cy="4893195"/>
            <a:chOff x="2288186" y="982402"/>
            <a:chExt cx="6568742" cy="4893195"/>
          </a:xfrm>
        </p:grpSpPr>
        <p:grpSp>
          <p:nvGrpSpPr>
            <p:cNvPr id="11" name="Group 10">
              <a:extLst>
                <a:ext uri="{FF2B5EF4-FFF2-40B4-BE49-F238E27FC236}">
                  <a16:creationId xmlns:a16="http://schemas.microsoft.com/office/drawing/2014/main" id="{DAFD1847-537A-F15C-7F75-B86407A40925}"/>
                </a:ext>
              </a:extLst>
            </p:cNvPr>
            <p:cNvGrpSpPr/>
            <p:nvPr/>
          </p:nvGrpSpPr>
          <p:grpSpPr>
            <a:xfrm>
              <a:off x="2288186" y="982402"/>
              <a:ext cx="5126468" cy="4893195"/>
              <a:chOff x="969532" y="1139850"/>
              <a:chExt cx="5126468" cy="4893195"/>
            </a:xfrm>
          </p:grpSpPr>
          <p:sp>
            <p:nvSpPr>
              <p:cNvPr id="10" name="Oval 9">
                <a:extLst>
                  <a:ext uri="{FF2B5EF4-FFF2-40B4-BE49-F238E27FC236}">
                    <a16:creationId xmlns:a16="http://schemas.microsoft.com/office/drawing/2014/main" id="{19FFD169-7C3B-22A9-33AE-CAC688684DF9}"/>
                  </a:ext>
                </a:extLst>
              </p:cNvPr>
              <p:cNvSpPr/>
              <p:nvPr/>
            </p:nvSpPr>
            <p:spPr>
              <a:xfrm>
                <a:off x="969532" y="1139850"/>
                <a:ext cx="5126468" cy="4893195"/>
              </a:xfrm>
              <a:prstGeom prst="ellipse">
                <a:avLst/>
              </a:prstGeom>
              <a:noFill/>
              <a:ln w="34925" cap="rnd">
                <a:solidFill>
                  <a:schemeClr val="tx2"/>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A designed">
                <a:extLst>
                  <a:ext uri="{FF2B5EF4-FFF2-40B4-BE49-F238E27FC236}">
                    <a16:creationId xmlns:a16="http://schemas.microsoft.com/office/drawing/2014/main" id="{CE9DC345-61A5-D5E8-AFFF-59797A293527}"/>
                  </a:ext>
                </a:extLst>
              </p:cNvPr>
              <p:cNvSpPr txBox="1"/>
              <p:nvPr/>
            </p:nvSpPr>
            <p:spPr>
              <a:xfrm>
                <a:off x="1550330" y="2176413"/>
                <a:ext cx="3964871" cy="2820067"/>
              </a:xfrm>
              <a:prstGeom prst="rect">
                <a:avLst/>
              </a:prstGeom>
              <a:noFill/>
            </p:spPr>
            <p:txBody>
              <a:bodyPr wrap="square" lIns="0" tIns="0" rIns="0" bIns="0" rtlCol="0">
                <a:spAutoFit/>
              </a:bodyPr>
              <a:lstStyle/>
              <a:p>
                <a:pPr algn="ctr" eaLnBrk="1" hangingPunct="1">
                  <a:lnSpc>
                    <a:spcPct val="106000"/>
                  </a:lnSpc>
                  <a:spcBef>
                    <a:spcPct val="80000"/>
                  </a:spcBef>
                  <a:defRPr/>
                </a:pPr>
                <a:r>
                  <a:rPr lang="en-US" altLang="ja-JP" sz="4400" b="1" dirty="0">
                    <a:ea typeface="ＭＳ Ｐゴシック" pitchFamily="50" charset="-128"/>
                  </a:rPr>
                  <a:t>“Hearing better can help you   think better.”</a:t>
                </a:r>
                <a:r>
                  <a:rPr lang="en-US" altLang="ja-JP" sz="2400" baseline="30000" dirty="0">
                    <a:ea typeface="ＭＳ Ｐゴシック" pitchFamily="50" charset="-128"/>
                  </a:rPr>
                  <a:t>1</a:t>
                </a:r>
              </a:p>
            </p:txBody>
          </p:sp>
        </p:grpSp>
        <p:grpSp>
          <p:nvGrpSpPr>
            <p:cNvPr id="12" name="Group 11">
              <a:extLst>
                <a:ext uri="{FF2B5EF4-FFF2-40B4-BE49-F238E27FC236}">
                  <a16:creationId xmlns:a16="http://schemas.microsoft.com/office/drawing/2014/main" id="{80289B8B-7E5F-F17C-A80F-9063E3B84B42}"/>
                </a:ext>
              </a:extLst>
            </p:cNvPr>
            <p:cNvGrpSpPr/>
            <p:nvPr/>
          </p:nvGrpSpPr>
          <p:grpSpPr>
            <a:xfrm>
              <a:off x="6553180" y="2277124"/>
              <a:ext cx="2303748" cy="2303748"/>
              <a:chOff x="7144198" y="2174423"/>
              <a:chExt cx="2012400" cy="2012400"/>
            </a:xfrm>
          </p:grpSpPr>
          <p:sp>
            <p:nvSpPr>
              <p:cNvPr id="5" name="Oval 4">
                <a:extLst>
                  <a:ext uri="{FF2B5EF4-FFF2-40B4-BE49-F238E27FC236}">
                    <a16:creationId xmlns:a16="http://schemas.microsoft.com/office/drawing/2014/main" id="{9629C843-EAE7-5E67-2CB7-524931BFF152}"/>
                  </a:ext>
                </a:extLst>
              </p:cNvPr>
              <p:cNvSpPr/>
              <p:nvPr/>
            </p:nvSpPr>
            <p:spPr>
              <a:xfrm>
                <a:off x="7144198" y="2174423"/>
                <a:ext cx="2012400" cy="201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1800"/>
              </a:p>
            </p:txBody>
          </p:sp>
          <p:pic>
            <p:nvPicPr>
              <p:cNvPr id="6" name="Graphic 5" descr="Right And Left Brain with solid fill">
                <a:extLst>
                  <a:ext uri="{FF2B5EF4-FFF2-40B4-BE49-F238E27FC236}">
                    <a16:creationId xmlns:a16="http://schemas.microsoft.com/office/drawing/2014/main" id="{D9B62267-D40B-1829-9F57-70C3EA90E3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65380" y="2495605"/>
                <a:ext cx="1370036" cy="1370036"/>
              </a:xfrm>
              <a:prstGeom prst="rect">
                <a:avLst/>
              </a:prstGeom>
            </p:spPr>
          </p:pic>
        </p:grpSp>
      </p:grpSp>
    </p:spTree>
    <p:extLst>
      <p:ext uri="{BB962C8B-B14F-4D97-AF65-F5344CB8AC3E}">
        <p14:creationId xmlns:p14="http://schemas.microsoft.com/office/powerpoint/2010/main" val="82047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27E6B-C4A2-DE03-786A-714758393816}"/>
              </a:ext>
            </a:extLst>
          </p:cNvPr>
          <p:cNvSpPr>
            <a:spLocks noGrp="1"/>
          </p:cNvSpPr>
          <p:nvPr>
            <p:ph type="title"/>
          </p:nvPr>
        </p:nvSpPr>
        <p:spPr/>
        <p:txBody>
          <a:bodyPr/>
          <a:lstStyle/>
          <a:p>
            <a:r>
              <a:rPr lang="en-US" sz="3200" dirty="0"/>
              <a:t>A family affair</a:t>
            </a:r>
          </a:p>
        </p:txBody>
      </p:sp>
      <p:pic>
        <p:nvPicPr>
          <p:cNvPr id="9" name="Picture Placeholder 8">
            <a:extLst>
              <a:ext uri="{FF2B5EF4-FFF2-40B4-BE49-F238E27FC236}">
                <a16:creationId xmlns:a16="http://schemas.microsoft.com/office/drawing/2014/main" id="{7114EEA0-2EC3-7F5D-794E-F4E0464F19E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666" r="16666"/>
          <a:stretch/>
        </p:blipFill>
        <p:spPr>
          <a:xfrm flipH="1">
            <a:off x="5805486" y="1320349"/>
            <a:ext cx="3492500" cy="3492000"/>
          </a:xfrm>
        </p:spPr>
      </p:pic>
      <p:pic>
        <p:nvPicPr>
          <p:cNvPr id="11" name="Picture Placeholder 10">
            <a:extLst>
              <a:ext uri="{FF2B5EF4-FFF2-40B4-BE49-F238E27FC236}">
                <a16:creationId xmlns:a16="http://schemas.microsoft.com/office/drawing/2014/main" id="{B6A37395-8521-E3F4-01F3-17C7ACDC6612}"/>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3877" t="1862" r="32721" b="1277"/>
          <a:stretch/>
        </p:blipFill>
        <p:spPr>
          <a:xfrm flipH="1">
            <a:off x="9080974" y="3773874"/>
            <a:ext cx="2160000" cy="2160000"/>
          </a:xfrm>
        </p:spPr>
      </p:pic>
      <p:grpSp>
        <p:nvGrpSpPr>
          <p:cNvPr id="14" name="Group 13">
            <a:extLst>
              <a:ext uri="{FF2B5EF4-FFF2-40B4-BE49-F238E27FC236}">
                <a16:creationId xmlns:a16="http://schemas.microsoft.com/office/drawing/2014/main" id="{26B73281-7987-9B18-7216-CEBE857E3A3D}"/>
              </a:ext>
            </a:extLst>
          </p:cNvPr>
          <p:cNvGrpSpPr/>
          <p:nvPr/>
        </p:nvGrpSpPr>
        <p:grpSpPr>
          <a:xfrm>
            <a:off x="1546244" y="2003857"/>
            <a:ext cx="3129566" cy="3540033"/>
            <a:chOff x="1545465" y="2086377"/>
            <a:chExt cx="3129566" cy="3540033"/>
          </a:xfrm>
        </p:grpSpPr>
        <p:sp>
          <p:nvSpPr>
            <p:cNvPr id="12" name="TextBox 11">
              <a:extLst>
                <a:ext uri="{FF2B5EF4-FFF2-40B4-BE49-F238E27FC236}">
                  <a16:creationId xmlns:a16="http://schemas.microsoft.com/office/drawing/2014/main" id="{BFCA73CC-ACE3-9C20-D50E-F7946CF03B87}"/>
                </a:ext>
              </a:extLst>
            </p:cNvPr>
            <p:cNvSpPr txBox="1"/>
            <p:nvPr/>
          </p:nvSpPr>
          <p:spPr>
            <a:xfrm>
              <a:off x="1567573" y="3656640"/>
              <a:ext cx="3107458" cy="1969770"/>
            </a:xfrm>
            <a:prstGeom prst="rect">
              <a:avLst/>
            </a:prstGeom>
            <a:noFill/>
          </p:spPr>
          <p:txBody>
            <a:bodyPr wrap="square" lIns="0" tIns="0" rIns="0" bIns="0" rtlCol="0">
              <a:spAutoFit/>
            </a:bodyPr>
            <a:lstStyle/>
            <a:p>
              <a:pPr algn="l"/>
              <a:r>
                <a:rPr lang="en-US" sz="3200" dirty="0"/>
                <a:t>of spouses</a:t>
              </a:r>
            </a:p>
            <a:p>
              <a:pPr algn="l"/>
              <a:r>
                <a:rPr lang="en-US" sz="3200" dirty="0"/>
                <a:t>were affected by their partner’s hearing loss</a:t>
              </a:r>
            </a:p>
          </p:txBody>
        </p:sp>
        <p:sp>
          <p:nvSpPr>
            <p:cNvPr id="13" name="TextBox 12">
              <a:extLst>
                <a:ext uri="{FF2B5EF4-FFF2-40B4-BE49-F238E27FC236}">
                  <a16:creationId xmlns:a16="http://schemas.microsoft.com/office/drawing/2014/main" id="{C862C15A-31DB-A010-BA9B-1AEF484FD227}"/>
                </a:ext>
              </a:extLst>
            </p:cNvPr>
            <p:cNvSpPr txBox="1"/>
            <p:nvPr/>
          </p:nvSpPr>
          <p:spPr>
            <a:xfrm>
              <a:off x="1545465" y="2086377"/>
              <a:ext cx="3013655" cy="1769715"/>
            </a:xfrm>
            <a:prstGeom prst="rect">
              <a:avLst/>
            </a:prstGeom>
            <a:noFill/>
          </p:spPr>
          <p:txBody>
            <a:bodyPr wrap="square" lIns="0" tIns="0" rIns="0" bIns="0" rtlCol="0">
              <a:spAutoFit/>
            </a:bodyPr>
            <a:lstStyle/>
            <a:p>
              <a:pPr algn="l"/>
              <a:r>
                <a:rPr lang="en-US" sz="11500" b="1" dirty="0">
                  <a:solidFill>
                    <a:schemeClr val="accent1"/>
                  </a:solidFill>
                </a:rPr>
                <a:t>98%</a:t>
              </a:r>
            </a:p>
          </p:txBody>
        </p:sp>
      </p:grpSp>
      <p:sp>
        <p:nvSpPr>
          <p:cNvPr id="3" name="Text Placeholder 6">
            <a:extLst>
              <a:ext uri="{FF2B5EF4-FFF2-40B4-BE49-F238E27FC236}">
                <a16:creationId xmlns:a16="http://schemas.microsoft.com/office/drawing/2014/main" id="{0BFA6F34-2184-FC3D-EEE7-E2AB6B56AA59}"/>
              </a:ext>
            </a:extLst>
          </p:cNvPr>
          <p:cNvSpPr txBox="1">
            <a:spLocks/>
          </p:cNvSpPr>
          <p:nvPr/>
        </p:nvSpPr>
        <p:spPr>
          <a:xfrm>
            <a:off x="658813" y="6129339"/>
            <a:ext cx="10131107" cy="503237"/>
          </a:xfrm>
          <a:prstGeom prst="rect">
            <a:avLst/>
          </a:prstGeom>
        </p:spPr>
        <p:txBody>
          <a:bodyPr vert="horz" lIns="0" tIns="0" rIns="0" bIns="25200" rtlCol="0" anchor="b" anchorCtr="0">
            <a:noAutofit/>
          </a:bodyPr>
          <a:lstStyle>
            <a:lvl1pPr marL="0" indent="0" algn="l" defTabSz="914400" rtl="0" eaLnBrk="1" latinLnBrk="0" hangingPunct="1">
              <a:lnSpc>
                <a:spcPct val="100000"/>
              </a:lnSpc>
              <a:spcBef>
                <a:spcPts val="700"/>
              </a:spcBef>
              <a:buClr>
                <a:schemeClr val="accent1"/>
              </a:buClr>
              <a:buFont typeface="Segoe UI Symbol" panose="020B0502040204020203" pitchFamily="34" charset="0"/>
              <a:buNone/>
              <a:defRPr sz="800" b="1" kern="1200">
                <a:solidFill>
                  <a:schemeClr val="tx1"/>
                </a:solidFill>
                <a:latin typeface="+mn-lt"/>
                <a:ea typeface="+mn-ea"/>
                <a:cs typeface="+mn-cs"/>
              </a:defRPr>
            </a:lvl1pPr>
            <a:lvl2pPr marL="457200" indent="0" algn="l" defTabSz="914400" rtl="0" eaLnBrk="1" latinLnBrk="0" hangingPunct="1">
              <a:lnSpc>
                <a:spcPts val="2000"/>
              </a:lnSpc>
              <a:spcBef>
                <a:spcPts val="1000"/>
              </a:spcBef>
              <a:buClr>
                <a:schemeClr val="accent1"/>
              </a:buClr>
              <a:buFont typeface="Segoe UI Symbol" panose="020B0502040204020203" pitchFamily="34" charset="0"/>
              <a:buNone/>
              <a:defRPr sz="2000" kern="1200">
                <a:solidFill>
                  <a:schemeClr val="tx1"/>
                </a:solidFill>
                <a:latin typeface="+mn-lt"/>
                <a:ea typeface="+mn-ea"/>
                <a:cs typeface="+mn-cs"/>
              </a:defRPr>
            </a:lvl2pPr>
            <a:lvl3pPr marL="914400" indent="0" algn="l" defTabSz="914400" rtl="0" eaLnBrk="1" latinLnBrk="0" hangingPunct="1">
              <a:lnSpc>
                <a:spcPts val="2000"/>
              </a:lnSpc>
              <a:spcBef>
                <a:spcPts val="1000"/>
              </a:spcBef>
              <a:buClr>
                <a:schemeClr val="accent1"/>
              </a:buClr>
              <a:buFont typeface="Segoe UI Symbol" panose="020B0502040204020203" pitchFamily="34" charset="0"/>
              <a:buNone/>
              <a:defRPr sz="2000" kern="1200">
                <a:solidFill>
                  <a:schemeClr val="tx1"/>
                </a:solidFill>
                <a:latin typeface="+mn-lt"/>
                <a:ea typeface="+mn-ea"/>
                <a:cs typeface="+mn-cs"/>
              </a:defRPr>
            </a:lvl3pPr>
            <a:lvl4pPr marL="1371600" indent="0" algn="l" defTabSz="914400" rtl="0" eaLnBrk="1" latinLnBrk="0" hangingPunct="1">
              <a:lnSpc>
                <a:spcPts val="2000"/>
              </a:lnSpc>
              <a:spcBef>
                <a:spcPts val="1000"/>
              </a:spcBef>
              <a:buClr>
                <a:schemeClr val="accent1"/>
              </a:buClr>
              <a:buFont typeface="Segoe UI Symbol" panose="020B0502040204020203" pitchFamily="34" charset="0"/>
              <a:buNone/>
              <a:defRPr sz="2000" kern="1200">
                <a:solidFill>
                  <a:schemeClr val="tx1"/>
                </a:solidFill>
                <a:latin typeface="+mn-lt"/>
                <a:ea typeface="+mn-ea"/>
                <a:cs typeface="+mn-cs"/>
              </a:defRPr>
            </a:lvl4pPr>
            <a:lvl5pPr marL="1828800" indent="0" algn="l" defTabSz="914400" rtl="0" eaLnBrk="1" latinLnBrk="0" hangingPunct="1">
              <a:lnSpc>
                <a:spcPts val="2000"/>
              </a:lnSpc>
              <a:spcBef>
                <a:spcPts val="1000"/>
              </a:spcBef>
              <a:buClr>
                <a:schemeClr val="accent1"/>
              </a:buClr>
              <a:buFont typeface="Segoe UI Symbol" panose="020B0502040204020203"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i="0" dirty="0" err="1">
                <a:solidFill>
                  <a:srgbClr val="212121"/>
                </a:solidFill>
                <a:effectLst/>
                <a:latin typeface="BlinkMacSystemFont"/>
              </a:rPr>
              <a:t>Scarinci</a:t>
            </a:r>
            <a:r>
              <a:rPr lang="en-US" b="0" i="0" dirty="0">
                <a:solidFill>
                  <a:srgbClr val="212121"/>
                </a:solidFill>
                <a:effectLst/>
                <a:latin typeface="BlinkMacSystemFont"/>
              </a:rPr>
              <a:t> N, Worrall L, Hickson L. Factors associated with third-party disability in spouses of older people with hearing impairment. Ear Hear. 2012 Nov-Dec;33(6):698-708. </a:t>
            </a:r>
            <a:r>
              <a:rPr lang="en-US" b="0" i="0" dirty="0" err="1">
                <a:solidFill>
                  <a:srgbClr val="212121"/>
                </a:solidFill>
                <a:effectLst/>
                <a:latin typeface="BlinkMacSystemFont"/>
              </a:rPr>
              <a:t>doi</a:t>
            </a:r>
            <a:r>
              <a:rPr lang="en-US" b="0" i="0" dirty="0">
                <a:solidFill>
                  <a:srgbClr val="212121"/>
                </a:solidFill>
                <a:effectLst/>
                <a:latin typeface="BlinkMacSystemFont"/>
              </a:rPr>
              <a:t>: 10.1097/AUD.0b013e31825aab39. PMID: 22710661.</a:t>
            </a:r>
            <a:endParaRPr lang="en-US" b="0" dirty="0"/>
          </a:p>
        </p:txBody>
      </p:sp>
    </p:spTree>
    <p:extLst>
      <p:ext uri="{BB962C8B-B14F-4D97-AF65-F5344CB8AC3E}">
        <p14:creationId xmlns:p14="http://schemas.microsoft.com/office/powerpoint/2010/main" val="1742859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97C28-D39B-4801-8F11-723A48891914}"/>
              </a:ext>
            </a:extLst>
          </p:cNvPr>
          <p:cNvSpPr>
            <a:spLocks noGrp="1"/>
          </p:cNvSpPr>
          <p:nvPr>
            <p:ph type="title"/>
          </p:nvPr>
        </p:nvSpPr>
        <p:spPr/>
        <p:txBody>
          <a:bodyPr/>
          <a:lstStyle/>
          <a:p>
            <a:r>
              <a:rPr lang="en-US" sz="3200" dirty="0"/>
              <a:t>Conversations happen everywhere</a:t>
            </a:r>
          </a:p>
        </p:txBody>
      </p:sp>
      <p:grpSp>
        <p:nvGrpSpPr>
          <p:cNvPr id="39" name="Group 38">
            <a:extLst>
              <a:ext uri="{FF2B5EF4-FFF2-40B4-BE49-F238E27FC236}">
                <a16:creationId xmlns:a16="http://schemas.microsoft.com/office/drawing/2014/main" id="{9E6AC83D-C8DB-40F6-81A2-9620BBE3AA2F}"/>
              </a:ext>
            </a:extLst>
          </p:cNvPr>
          <p:cNvGrpSpPr/>
          <p:nvPr/>
        </p:nvGrpSpPr>
        <p:grpSpPr>
          <a:xfrm>
            <a:off x="393658" y="1810043"/>
            <a:ext cx="3295636" cy="2068223"/>
            <a:chOff x="248769" y="1581440"/>
            <a:chExt cx="3642656" cy="2286000"/>
          </a:xfrm>
        </p:grpSpPr>
        <p:sp>
          <p:nvSpPr>
            <p:cNvPr id="29" name="Oval 28">
              <a:extLst>
                <a:ext uri="{FF2B5EF4-FFF2-40B4-BE49-F238E27FC236}">
                  <a16:creationId xmlns:a16="http://schemas.microsoft.com/office/drawing/2014/main" id="{9D8D5FFE-66D3-4F67-88FE-C493A30EAA6D}"/>
                </a:ext>
              </a:extLst>
            </p:cNvPr>
            <p:cNvSpPr/>
            <p:nvPr/>
          </p:nvSpPr>
          <p:spPr>
            <a:xfrm>
              <a:off x="248769" y="1581440"/>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0" name="Rectangle 29">
              <a:extLst>
                <a:ext uri="{FF2B5EF4-FFF2-40B4-BE49-F238E27FC236}">
                  <a16:creationId xmlns:a16="http://schemas.microsoft.com/office/drawing/2014/main" id="{6E48D7E2-0356-466A-9411-0E9F58C984A1}"/>
                </a:ext>
              </a:extLst>
            </p:cNvPr>
            <p:cNvSpPr/>
            <p:nvPr/>
          </p:nvSpPr>
          <p:spPr>
            <a:xfrm>
              <a:off x="1306059" y="1581440"/>
              <a:ext cx="2585366"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1" name="TextBox 30">
              <a:extLst>
                <a:ext uri="{FF2B5EF4-FFF2-40B4-BE49-F238E27FC236}">
                  <a16:creationId xmlns:a16="http://schemas.microsoft.com/office/drawing/2014/main" id="{7D03BA57-8540-423B-94EC-DB33D9D392D2}"/>
                </a:ext>
              </a:extLst>
            </p:cNvPr>
            <p:cNvSpPr txBox="1"/>
            <p:nvPr/>
          </p:nvSpPr>
          <p:spPr>
            <a:xfrm>
              <a:off x="2361678" y="2214163"/>
              <a:ext cx="1371600" cy="408221"/>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At home</a:t>
              </a:r>
            </a:p>
          </p:txBody>
        </p:sp>
        <p:pic>
          <p:nvPicPr>
            <p:cNvPr id="7" name="Picture 6">
              <a:extLst>
                <a:ext uri="{FF2B5EF4-FFF2-40B4-BE49-F238E27FC236}">
                  <a16:creationId xmlns:a16="http://schemas.microsoft.com/office/drawing/2014/main" id="{0DC72E19-CAAC-4195-A613-B6BC33C0D45E}"/>
                </a:ext>
              </a:extLst>
            </p:cNvPr>
            <p:cNvPicPr>
              <a:picLocks noChangeAspect="1"/>
            </p:cNvPicPr>
            <p:nvPr/>
          </p:nvPicPr>
          <p:blipFill>
            <a:blip r:embed="rId3">
              <a:extLst>
                <a:ext uri="{28A0092B-C50C-407E-A947-70E740481C1C}">
                  <a14:useLocalDpi xmlns:a14="http://schemas.microsoft.com/office/drawing/2010/main" val="0"/>
                </a:ext>
              </a:extLst>
            </a:blip>
            <a:srcRect l="13585" r="13585"/>
            <a:stretch/>
          </p:blipFill>
          <p:spPr>
            <a:xfrm>
              <a:off x="477369" y="1810040"/>
              <a:ext cx="1828800" cy="1828800"/>
            </a:xfrm>
            <a:prstGeom prst="ellipse">
              <a:avLst/>
            </a:prstGeom>
            <a:ln>
              <a:solidFill>
                <a:schemeClr val="bg1">
                  <a:lumMod val="65000"/>
                </a:schemeClr>
              </a:solidFill>
            </a:ln>
          </p:spPr>
        </p:pic>
      </p:grpSp>
      <p:grpSp>
        <p:nvGrpSpPr>
          <p:cNvPr id="41" name="Group 40">
            <a:extLst>
              <a:ext uri="{FF2B5EF4-FFF2-40B4-BE49-F238E27FC236}">
                <a16:creationId xmlns:a16="http://schemas.microsoft.com/office/drawing/2014/main" id="{66E9AF69-B485-4E6E-85CD-6BEFB6AB2148}"/>
              </a:ext>
            </a:extLst>
          </p:cNvPr>
          <p:cNvGrpSpPr/>
          <p:nvPr/>
        </p:nvGrpSpPr>
        <p:grpSpPr>
          <a:xfrm>
            <a:off x="393658" y="4097964"/>
            <a:ext cx="3295636" cy="2136545"/>
            <a:chOff x="4034337" y="4268599"/>
            <a:chExt cx="3526171" cy="2286000"/>
          </a:xfrm>
        </p:grpSpPr>
        <p:sp>
          <p:nvSpPr>
            <p:cNvPr id="35" name="Oval 34">
              <a:extLst>
                <a:ext uri="{FF2B5EF4-FFF2-40B4-BE49-F238E27FC236}">
                  <a16:creationId xmlns:a16="http://schemas.microsoft.com/office/drawing/2014/main" id="{C1EE6F19-3437-434F-97EA-D86C2BCD5719}"/>
                </a:ext>
              </a:extLst>
            </p:cNvPr>
            <p:cNvSpPr/>
            <p:nvPr/>
          </p:nvSpPr>
          <p:spPr>
            <a:xfrm>
              <a:off x="4034337" y="4268599"/>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6" name="Rectangle 35">
              <a:extLst>
                <a:ext uri="{FF2B5EF4-FFF2-40B4-BE49-F238E27FC236}">
                  <a16:creationId xmlns:a16="http://schemas.microsoft.com/office/drawing/2014/main" id="{E107BA41-0EAF-48A8-80BD-B59D707DE66E}"/>
                </a:ext>
              </a:extLst>
            </p:cNvPr>
            <p:cNvSpPr/>
            <p:nvPr/>
          </p:nvSpPr>
          <p:spPr>
            <a:xfrm>
              <a:off x="5091628" y="4268599"/>
              <a:ext cx="2468880"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7" name="TextBox 36">
              <a:extLst>
                <a:ext uri="{FF2B5EF4-FFF2-40B4-BE49-F238E27FC236}">
                  <a16:creationId xmlns:a16="http://schemas.microsoft.com/office/drawing/2014/main" id="{C2C796FC-35B3-452E-A1CB-4663BF84B4BB}"/>
                </a:ext>
              </a:extLst>
            </p:cNvPr>
            <p:cNvSpPr txBox="1"/>
            <p:nvPr/>
          </p:nvSpPr>
          <p:spPr>
            <a:xfrm>
              <a:off x="6147246" y="5082293"/>
              <a:ext cx="1371599" cy="790335"/>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On the phone</a:t>
              </a:r>
            </a:p>
          </p:txBody>
        </p:sp>
        <p:pic>
          <p:nvPicPr>
            <p:cNvPr id="9" name="Picture 8">
              <a:extLst>
                <a:ext uri="{FF2B5EF4-FFF2-40B4-BE49-F238E27FC236}">
                  <a16:creationId xmlns:a16="http://schemas.microsoft.com/office/drawing/2014/main" id="{3AB4BEB4-CB78-49BE-A526-B831BFEC6CC1}"/>
                </a:ext>
              </a:extLst>
            </p:cNvPr>
            <p:cNvPicPr>
              <a:picLocks noChangeAspect="1"/>
            </p:cNvPicPr>
            <p:nvPr/>
          </p:nvPicPr>
          <p:blipFill>
            <a:blip r:embed="rId4">
              <a:extLst>
                <a:ext uri="{28A0092B-C50C-407E-A947-70E740481C1C}">
                  <a14:useLocalDpi xmlns:a14="http://schemas.microsoft.com/office/drawing/2010/main" val="0"/>
                </a:ext>
              </a:extLst>
            </a:blip>
            <a:srcRect l="16617" r="16617"/>
            <a:stretch/>
          </p:blipFill>
          <p:spPr>
            <a:xfrm>
              <a:off x="4262938" y="4497198"/>
              <a:ext cx="1828800" cy="1828800"/>
            </a:xfrm>
            <a:prstGeom prst="ellipse">
              <a:avLst/>
            </a:prstGeom>
            <a:ln>
              <a:solidFill>
                <a:schemeClr val="bg1">
                  <a:lumMod val="65000"/>
                </a:schemeClr>
              </a:solidFill>
            </a:ln>
          </p:spPr>
        </p:pic>
      </p:grpSp>
      <p:grpSp>
        <p:nvGrpSpPr>
          <p:cNvPr id="40" name="Group 39">
            <a:extLst>
              <a:ext uri="{FF2B5EF4-FFF2-40B4-BE49-F238E27FC236}">
                <a16:creationId xmlns:a16="http://schemas.microsoft.com/office/drawing/2014/main" id="{C195A388-60FA-488A-84AE-56035BB9A17C}"/>
              </a:ext>
            </a:extLst>
          </p:cNvPr>
          <p:cNvGrpSpPr/>
          <p:nvPr/>
        </p:nvGrpSpPr>
        <p:grpSpPr>
          <a:xfrm>
            <a:off x="4332915" y="1801325"/>
            <a:ext cx="3294379" cy="2066119"/>
            <a:chOff x="4155277" y="1581440"/>
            <a:chExt cx="3644975" cy="2286000"/>
          </a:xfrm>
        </p:grpSpPr>
        <p:sp>
          <p:nvSpPr>
            <p:cNvPr id="26" name="Oval 25">
              <a:extLst>
                <a:ext uri="{FF2B5EF4-FFF2-40B4-BE49-F238E27FC236}">
                  <a16:creationId xmlns:a16="http://schemas.microsoft.com/office/drawing/2014/main" id="{2ECA18C4-3A4E-414E-AA45-0A71339E56D6}"/>
                </a:ext>
              </a:extLst>
            </p:cNvPr>
            <p:cNvSpPr/>
            <p:nvPr/>
          </p:nvSpPr>
          <p:spPr>
            <a:xfrm>
              <a:off x="4155277" y="1581440"/>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7" name="Rectangle 26">
              <a:extLst>
                <a:ext uri="{FF2B5EF4-FFF2-40B4-BE49-F238E27FC236}">
                  <a16:creationId xmlns:a16="http://schemas.microsoft.com/office/drawing/2014/main" id="{83EA999B-4E7C-4146-B0EC-36EF8952FFB9}"/>
                </a:ext>
              </a:extLst>
            </p:cNvPr>
            <p:cNvSpPr/>
            <p:nvPr/>
          </p:nvSpPr>
          <p:spPr>
            <a:xfrm>
              <a:off x="5212568" y="1581440"/>
              <a:ext cx="2587684"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8" name="TextBox 27">
              <a:extLst>
                <a:ext uri="{FF2B5EF4-FFF2-40B4-BE49-F238E27FC236}">
                  <a16:creationId xmlns:a16="http://schemas.microsoft.com/office/drawing/2014/main" id="{A072B1CB-0A1E-48EC-BAB2-DF9F965E25B2}"/>
                </a:ext>
              </a:extLst>
            </p:cNvPr>
            <p:cNvSpPr txBox="1"/>
            <p:nvPr/>
          </p:nvSpPr>
          <p:spPr>
            <a:xfrm>
              <a:off x="6268185" y="2383910"/>
              <a:ext cx="1371600" cy="408637"/>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In noise</a:t>
              </a:r>
            </a:p>
          </p:txBody>
        </p:sp>
        <p:pic>
          <p:nvPicPr>
            <p:cNvPr id="13" name="Picture 12">
              <a:extLst>
                <a:ext uri="{FF2B5EF4-FFF2-40B4-BE49-F238E27FC236}">
                  <a16:creationId xmlns:a16="http://schemas.microsoft.com/office/drawing/2014/main" id="{8DA3059C-E3FD-40F3-978E-B75535A6B650}"/>
                </a:ext>
              </a:extLst>
            </p:cNvPr>
            <p:cNvPicPr>
              <a:picLocks noChangeAspect="1"/>
            </p:cNvPicPr>
            <p:nvPr/>
          </p:nvPicPr>
          <p:blipFill rotWithShape="1">
            <a:blip r:embed="rId5">
              <a:extLst>
                <a:ext uri="{28A0092B-C50C-407E-A947-70E740481C1C}">
                  <a14:useLocalDpi xmlns:a14="http://schemas.microsoft.com/office/drawing/2010/main" val="0"/>
                </a:ext>
              </a:extLst>
            </a:blip>
            <a:srcRect l="13735" r="19229"/>
            <a:stretch/>
          </p:blipFill>
          <p:spPr>
            <a:xfrm>
              <a:off x="4383877" y="1810040"/>
              <a:ext cx="1828800" cy="1828800"/>
            </a:xfrm>
            <a:prstGeom prst="ellipse">
              <a:avLst/>
            </a:prstGeom>
            <a:ln>
              <a:solidFill>
                <a:schemeClr val="bg1">
                  <a:lumMod val="65000"/>
                </a:schemeClr>
              </a:solidFill>
            </a:ln>
          </p:spPr>
        </p:pic>
      </p:grpSp>
      <p:grpSp>
        <p:nvGrpSpPr>
          <p:cNvPr id="38" name="Group 37">
            <a:extLst>
              <a:ext uri="{FF2B5EF4-FFF2-40B4-BE49-F238E27FC236}">
                <a16:creationId xmlns:a16="http://schemas.microsoft.com/office/drawing/2014/main" id="{F86A171E-CC95-4EE4-88E2-20AD73D1290F}"/>
              </a:ext>
            </a:extLst>
          </p:cNvPr>
          <p:cNvGrpSpPr/>
          <p:nvPr/>
        </p:nvGrpSpPr>
        <p:grpSpPr>
          <a:xfrm>
            <a:off x="4331659" y="4097964"/>
            <a:ext cx="3295635" cy="2136545"/>
            <a:chOff x="248769" y="4268599"/>
            <a:chExt cx="3526171" cy="2286000"/>
          </a:xfrm>
        </p:grpSpPr>
        <p:sp>
          <p:nvSpPr>
            <p:cNvPr id="32" name="Oval 31">
              <a:extLst>
                <a:ext uri="{FF2B5EF4-FFF2-40B4-BE49-F238E27FC236}">
                  <a16:creationId xmlns:a16="http://schemas.microsoft.com/office/drawing/2014/main" id="{1491E535-30B5-4670-AFBF-C1F71A3BFD68}"/>
                </a:ext>
              </a:extLst>
            </p:cNvPr>
            <p:cNvSpPr/>
            <p:nvPr/>
          </p:nvSpPr>
          <p:spPr>
            <a:xfrm>
              <a:off x="248769" y="4268599"/>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3" name="Rectangle 32">
              <a:extLst>
                <a:ext uri="{FF2B5EF4-FFF2-40B4-BE49-F238E27FC236}">
                  <a16:creationId xmlns:a16="http://schemas.microsoft.com/office/drawing/2014/main" id="{5AC85828-DB99-4568-8E92-8891BEB4E03A}"/>
                </a:ext>
              </a:extLst>
            </p:cNvPr>
            <p:cNvSpPr/>
            <p:nvPr/>
          </p:nvSpPr>
          <p:spPr>
            <a:xfrm>
              <a:off x="1306060" y="4268599"/>
              <a:ext cx="2468880"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4" name="TextBox 33">
              <a:extLst>
                <a:ext uri="{FF2B5EF4-FFF2-40B4-BE49-F238E27FC236}">
                  <a16:creationId xmlns:a16="http://schemas.microsoft.com/office/drawing/2014/main" id="{9D5673B8-9AD6-4748-B774-88045CBE9B87}"/>
                </a:ext>
              </a:extLst>
            </p:cNvPr>
            <p:cNvSpPr txBox="1"/>
            <p:nvPr/>
          </p:nvSpPr>
          <p:spPr>
            <a:xfrm>
              <a:off x="2361677" y="4917640"/>
              <a:ext cx="1371600" cy="790335"/>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At a distance</a:t>
              </a:r>
            </a:p>
          </p:txBody>
        </p:sp>
        <p:pic>
          <p:nvPicPr>
            <p:cNvPr id="15" name="Picture 14">
              <a:extLst>
                <a:ext uri="{FF2B5EF4-FFF2-40B4-BE49-F238E27FC236}">
                  <a16:creationId xmlns:a16="http://schemas.microsoft.com/office/drawing/2014/main" id="{37FBD907-5C69-4B17-B1B9-A8F4E0539EF5}"/>
                </a:ext>
              </a:extLst>
            </p:cNvPr>
            <p:cNvPicPr>
              <a:picLocks noChangeAspect="1"/>
            </p:cNvPicPr>
            <p:nvPr/>
          </p:nvPicPr>
          <p:blipFill>
            <a:blip r:embed="rId6">
              <a:extLst>
                <a:ext uri="{28A0092B-C50C-407E-A947-70E740481C1C}">
                  <a14:useLocalDpi xmlns:a14="http://schemas.microsoft.com/office/drawing/2010/main" val="0"/>
                </a:ext>
              </a:extLst>
            </a:blip>
            <a:srcRect l="16644" r="16644"/>
            <a:stretch/>
          </p:blipFill>
          <p:spPr>
            <a:xfrm>
              <a:off x="477369" y="4497200"/>
              <a:ext cx="1828800" cy="1828800"/>
            </a:xfrm>
            <a:prstGeom prst="ellipse">
              <a:avLst/>
            </a:prstGeom>
            <a:ln>
              <a:solidFill>
                <a:schemeClr val="bg1">
                  <a:lumMod val="65000"/>
                </a:schemeClr>
              </a:solidFill>
            </a:ln>
          </p:spPr>
        </p:pic>
      </p:grpSp>
      <p:grpSp>
        <p:nvGrpSpPr>
          <p:cNvPr id="42" name="Group 41">
            <a:extLst>
              <a:ext uri="{FF2B5EF4-FFF2-40B4-BE49-F238E27FC236}">
                <a16:creationId xmlns:a16="http://schemas.microsoft.com/office/drawing/2014/main" id="{9B717CB1-4F00-4F5C-997D-5ABADE2E55B7}"/>
              </a:ext>
            </a:extLst>
          </p:cNvPr>
          <p:cNvGrpSpPr/>
          <p:nvPr/>
        </p:nvGrpSpPr>
        <p:grpSpPr>
          <a:xfrm>
            <a:off x="8272176" y="1820863"/>
            <a:ext cx="3312515" cy="2057400"/>
            <a:chOff x="7946193" y="1581440"/>
            <a:chExt cx="3680571" cy="2286000"/>
          </a:xfrm>
        </p:grpSpPr>
        <p:sp>
          <p:nvSpPr>
            <p:cNvPr id="23" name="Oval 22">
              <a:extLst>
                <a:ext uri="{FF2B5EF4-FFF2-40B4-BE49-F238E27FC236}">
                  <a16:creationId xmlns:a16="http://schemas.microsoft.com/office/drawing/2014/main" id="{2EF48989-9EFC-4457-923E-07F2C8E094CF}"/>
                </a:ext>
              </a:extLst>
            </p:cNvPr>
            <p:cNvSpPr/>
            <p:nvPr/>
          </p:nvSpPr>
          <p:spPr>
            <a:xfrm>
              <a:off x="7946193" y="1581440"/>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4" name="Rectangle 23">
              <a:extLst>
                <a:ext uri="{FF2B5EF4-FFF2-40B4-BE49-F238E27FC236}">
                  <a16:creationId xmlns:a16="http://schemas.microsoft.com/office/drawing/2014/main" id="{3FACDA00-7A8C-456F-B4BB-542AEA2F68B0}"/>
                </a:ext>
              </a:extLst>
            </p:cNvPr>
            <p:cNvSpPr/>
            <p:nvPr/>
          </p:nvSpPr>
          <p:spPr>
            <a:xfrm>
              <a:off x="9003484" y="1581440"/>
              <a:ext cx="2623280"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5" name="TextBox 24">
              <a:extLst>
                <a:ext uri="{FF2B5EF4-FFF2-40B4-BE49-F238E27FC236}">
                  <a16:creationId xmlns:a16="http://schemas.microsoft.com/office/drawing/2014/main" id="{7E52B84F-9469-48DA-90DB-588DCFC8A190}"/>
                </a:ext>
              </a:extLst>
            </p:cNvPr>
            <p:cNvSpPr txBox="1"/>
            <p:nvPr/>
          </p:nvSpPr>
          <p:spPr>
            <a:xfrm>
              <a:off x="10059102" y="2382467"/>
              <a:ext cx="1371600" cy="820738"/>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In groups</a:t>
              </a:r>
            </a:p>
          </p:txBody>
        </p:sp>
        <p:pic>
          <p:nvPicPr>
            <p:cNvPr id="17" name="Picture 16">
              <a:extLst>
                <a:ext uri="{FF2B5EF4-FFF2-40B4-BE49-F238E27FC236}">
                  <a16:creationId xmlns:a16="http://schemas.microsoft.com/office/drawing/2014/main" id="{240670E2-3CB2-4457-9938-90837726B899}"/>
                </a:ext>
              </a:extLst>
            </p:cNvPr>
            <p:cNvPicPr>
              <a:picLocks noChangeAspect="1"/>
            </p:cNvPicPr>
            <p:nvPr/>
          </p:nvPicPr>
          <p:blipFill rotWithShape="1">
            <a:blip r:embed="rId7">
              <a:extLst>
                <a:ext uri="{28A0092B-C50C-407E-A947-70E740481C1C}">
                  <a14:useLocalDpi xmlns:a14="http://schemas.microsoft.com/office/drawing/2010/main" val="0"/>
                </a:ext>
              </a:extLst>
            </a:blip>
            <a:srcRect l="518" r="32815"/>
            <a:stretch/>
          </p:blipFill>
          <p:spPr>
            <a:xfrm>
              <a:off x="8174793" y="1810040"/>
              <a:ext cx="1828800" cy="1828800"/>
            </a:xfrm>
            <a:prstGeom prst="ellipse">
              <a:avLst/>
            </a:prstGeom>
            <a:ln>
              <a:solidFill>
                <a:schemeClr val="bg1">
                  <a:lumMod val="65000"/>
                </a:schemeClr>
              </a:solidFill>
            </a:ln>
          </p:spPr>
        </p:pic>
      </p:grpSp>
      <p:grpSp>
        <p:nvGrpSpPr>
          <p:cNvPr id="43" name="Group 42">
            <a:extLst>
              <a:ext uri="{FF2B5EF4-FFF2-40B4-BE49-F238E27FC236}">
                <a16:creationId xmlns:a16="http://schemas.microsoft.com/office/drawing/2014/main" id="{29D5AAD0-D4BB-4B14-BD10-EB651A978CDA}"/>
              </a:ext>
            </a:extLst>
          </p:cNvPr>
          <p:cNvGrpSpPr/>
          <p:nvPr/>
        </p:nvGrpSpPr>
        <p:grpSpPr>
          <a:xfrm>
            <a:off x="8272176" y="4093207"/>
            <a:ext cx="3312515" cy="2147488"/>
            <a:chOff x="7946193" y="4268599"/>
            <a:chExt cx="3526171" cy="2286000"/>
          </a:xfrm>
        </p:grpSpPr>
        <p:sp>
          <p:nvSpPr>
            <p:cNvPr id="20" name="Oval 19">
              <a:extLst>
                <a:ext uri="{FF2B5EF4-FFF2-40B4-BE49-F238E27FC236}">
                  <a16:creationId xmlns:a16="http://schemas.microsoft.com/office/drawing/2014/main" id="{C0702D99-AEB6-4E8E-B11B-C500AD58E253}"/>
                </a:ext>
              </a:extLst>
            </p:cNvPr>
            <p:cNvSpPr/>
            <p:nvPr/>
          </p:nvSpPr>
          <p:spPr>
            <a:xfrm>
              <a:off x="7946193" y="4268599"/>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1" name="Rectangle 20">
              <a:extLst>
                <a:ext uri="{FF2B5EF4-FFF2-40B4-BE49-F238E27FC236}">
                  <a16:creationId xmlns:a16="http://schemas.microsoft.com/office/drawing/2014/main" id="{853F7243-8761-4D14-A1B0-435CF7557155}"/>
                </a:ext>
              </a:extLst>
            </p:cNvPr>
            <p:cNvSpPr/>
            <p:nvPr/>
          </p:nvSpPr>
          <p:spPr>
            <a:xfrm>
              <a:off x="9003484" y="4268599"/>
              <a:ext cx="2468880"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pic>
          <p:nvPicPr>
            <p:cNvPr id="19" name="Picture 18">
              <a:extLst>
                <a:ext uri="{FF2B5EF4-FFF2-40B4-BE49-F238E27FC236}">
                  <a16:creationId xmlns:a16="http://schemas.microsoft.com/office/drawing/2014/main" id="{4610CF2B-D118-46B7-9CF8-ACF218B7C6D1}"/>
                </a:ext>
              </a:extLst>
            </p:cNvPr>
            <p:cNvPicPr>
              <a:picLocks noChangeAspect="1"/>
            </p:cNvPicPr>
            <p:nvPr/>
          </p:nvPicPr>
          <p:blipFill rotWithShape="1">
            <a:blip r:embed="rId8">
              <a:extLst>
                <a:ext uri="{28A0092B-C50C-407E-A947-70E740481C1C}">
                  <a14:useLocalDpi xmlns:a14="http://schemas.microsoft.com/office/drawing/2010/main" val="0"/>
                </a:ext>
              </a:extLst>
            </a:blip>
            <a:srcRect l="15545" r="17789"/>
            <a:stretch/>
          </p:blipFill>
          <p:spPr>
            <a:xfrm>
              <a:off x="8174793" y="4497199"/>
              <a:ext cx="1828800" cy="1828800"/>
            </a:xfrm>
            <a:prstGeom prst="ellipse">
              <a:avLst/>
            </a:prstGeom>
            <a:ln>
              <a:solidFill>
                <a:schemeClr val="bg1">
                  <a:lumMod val="65000"/>
                </a:schemeClr>
              </a:solidFill>
            </a:ln>
          </p:spPr>
        </p:pic>
        <p:sp>
          <p:nvSpPr>
            <p:cNvPr id="22" name="TextBox 21">
              <a:extLst>
                <a:ext uri="{FF2B5EF4-FFF2-40B4-BE49-F238E27FC236}">
                  <a16:creationId xmlns:a16="http://schemas.microsoft.com/office/drawing/2014/main" id="{3B53C736-6EA3-4368-A8CB-EAD0AD91278A}"/>
                </a:ext>
              </a:extLst>
            </p:cNvPr>
            <p:cNvSpPr txBox="1"/>
            <p:nvPr/>
          </p:nvSpPr>
          <p:spPr>
            <a:xfrm>
              <a:off x="10059102" y="5083972"/>
              <a:ext cx="1371599" cy="786307"/>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Watching TV</a:t>
              </a:r>
            </a:p>
          </p:txBody>
        </p:sp>
      </p:grpSp>
    </p:spTree>
    <p:extLst>
      <p:ext uri="{BB962C8B-B14F-4D97-AF65-F5344CB8AC3E}">
        <p14:creationId xmlns:p14="http://schemas.microsoft.com/office/powerpoint/2010/main" val="219541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500"/>
                                        <p:tgtEl>
                                          <p:spTgt spid="3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500"/>
                                        <p:tgtEl>
                                          <p:spTgt spid="4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left)">
                                      <p:cBhvr>
                                        <p:cTn id="15" dur="500"/>
                                        <p:tgtEl>
                                          <p:spTgt spid="4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left)">
                                      <p:cBhvr>
                                        <p:cTn id="19" dur="500"/>
                                        <p:tgtEl>
                                          <p:spTgt spid="4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500"/>
                                        <p:tgtEl>
                                          <p:spTgt spid="38"/>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left)">
                                      <p:cBhvr>
                                        <p:cTn id="2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912E39D-3130-8F3A-02B0-4EE014D2A45F}"/>
              </a:ext>
            </a:extLst>
          </p:cNvPr>
          <p:cNvSpPr>
            <a:spLocks noGrp="1"/>
          </p:cNvSpPr>
          <p:nvPr>
            <p:ph type="title"/>
          </p:nvPr>
        </p:nvSpPr>
        <p:spPr/>
        <p:txBody>
          <a:bodyPr/>
          <a:lstStyle/>
          <a:p>
            <a:pPr>
              <a:lnSpc>
                <a:spcPct val="107000"/>
              </a:lnSpc>
              <a:spcAft>
                <a:spcPts val="800"/>
              </a:spcAft>
            </a:pPr>
            <a:r>
              <a:rPr lang="en-GB" sz="3200" dirty="0"/>
              <a:t>Hearing instruments are often the starting point</a:t>
            </a:r>
          </a:p>
        </p:txBody>
      </p:sp>
      <p:grpSp>
        <p:nvGrpSpPr>
          <p:cNvPr id="13" name="Group 12">
            <a:extLst>
              <a:ext uri="{FF2B5EF4-FFF2-40B4-BE49-F238E27FC236}">
                <a16:creationId xmlns:a16="http://schemas.microsoft.com/office/drawing/2014/main" id="{CAA96D19-7B34-A43E-640E-E82484F00198}"/>
              </a:ext>
            </a:extLst>
          </p:cNvPr>
          <p:cNvGrpSpPr/>
          <p:nvPr/>
        </p:nvGrpSpPr>
        <p:grpSpPr>
          <a:xfrm>
            <a:off x="894482" y="2376248"/>
            <a:ext cx="3526291" cy="1382697"/>
            <a:chOff x="894482" y="2376248"/>
            <a:chExt cx="3526291" cy="1382697"/>
          </a:xfrm>
        </p:grpSpPr>
        <p:sp>
          <p:nvSpPr>
            <p:cNvPr id="23" name="Rounded Rectangle 22">
              <a:extLst>
                <a:ext uri="{FF2B5EF4-FFF2-40B4-BE49-F238E27FC236}">
                  <a16:creationId xmlns:a16="http://schemas.microsoft.com/office/drawing/2014/main" id="{35DF2989-CB3B-18D0-DAC9-7D3D6C94F090}"/>
                </a:ext>
              </a:extLst>
            </p:cNvPr>
            <p:cNvSpPr/>
            <p:nvPr/>
          </p:nvSpPr>
          <p:spPr>
            <a:xfrm>
              <a:off x="894482" y="2376248"/>
              <a:ext cx="2239325" cy="1382697"/>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rPr>
                <a:t>Automatic processing with exceptional sound quality</a:t>
              </a:r>
              <a:endParaRPr kumimoji="0" lang="en-US" sz="2000" i="0" u="none" strike="noStrike" kern="1200" cap="none" spc="0" normalizeH="0" baseline="0" noProof="0" dirty="0">
                <a:ln>
                  <a:noFill/>
                </a:ln>
                <a:solidFill>
                  <a:schemeClr val="tx1"/>
                </a:solidFill>
                <a:effectLst/>
                <a:uLnTx/>
                <a:uFillTx/>
                <a:latin typeface="Arial" panose="020B0604020202020204"/>
              </a:endParaRPr>
            </a:p>
          </p:txBody>
        </p:sp>
        <p:sp>
          <p:nvSpPr>
            <p:cNvPr id="41" name="Freeform 10">
              <a:extLst>
                <a:ext uri="{FF2B5EF4-FFF2-40B4-BE49-F238E27FC236}">
                  <a16:creationId xmlns:a16="http://schemas.microsoft.com/office/drawing/2014/main" id="{1EC104CE-3DC8-F1BC-1AF1-04C7C9D31E38}"/>
                </a:ext>
              </a:extLst>
            </p:cNvPr>
            <p:cNvSpPr/>
            <p:nvPr/>
          </p:nvSpPr>
          <p:spPr>
            <a:xfrm rot="10800000">
              <a:off x="3161019" y="3058067"/>
              <a:ext cx="910785" cy="250880"/>
            </a:xfrm>
            <a:custGeom>
              <a:avLst/>
              <a:gdLst>
                <a:gd name="connsiteX0" fmla="*/ 2442575 w 2442575"/>
                <a:gd name="connsiteY0" fmla="*/ 162838 h 162838"/>
                <a:gd name="connsiteX1" fmla="*/ 1202499 w 2442575"/>
                <a:gd name="connsiteY1" fmla="*/ 162838 h 162838"/>
                <a:gd name="connsiteX2" fmla="*/ 1014608 w 2442575"/>
                <a:gd name="connsiteY2" fmla="*/ 0 h 162838"/>
                <a:gd name="connsiteX3" fmla="*/ 0 w 2442575"/>
                <a:gd name="connsiteY3" fmla="*/ 0 h 162838"/>
              </a:gdLst>
              <a:ahLst/>
              <a:cxnLst>
                <a:cxn ang="0">
                  <a:pos x="connsiteX0" y="connsiteY0"/>
                </a:cxn>
                <a:cxn ang="0">
                  <a:pos x="connsiteX1" y="connsiteY1"/>
                </a:cxn>
                <a:cxn ang="0">
                  <a:pos x="connsiteX2" y="connsiteY2"/>
                </a:cxn>
                <a:cxn ang="0">
                  <a:pos x="connsiteX3" y="connsiteY3"/>
                </a:cxn>
              </a:cxnLst>
              <a:rect l="l" t="t" r="r" b="b"/>
              <a:pathLst>
                <a:path w="2442575" h="162838">
                  <a:moveTo>
                    <a:pt x="2442575" y="162838"/>
                  </a:moveTo>
                  <a:lnTo>
                    <a:pt x="1202499" y="162838"/>
                  </a:lnTo>
                  <a:lnTo>
                    <a:pt x="1014608" y="0"/>
                  </a:lnTo>
                  <a:lnTo>
                    <a:pt x="0" y="0"/>
                  </a:ln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2" name="Oval 41">
              <a:extLst>
                <a:ext uri="{FF2B5EF4-FFF2-40B4-BE49-F238E27FC236}">
                  <a16:creationId xmlns:a16="http://schemas.microsoft.com/office/drawing/2014/main" id="{B6132854-7446-3A3A-4ABF-6AA4ECC78E03}"/>
                </a:ext>
              </a:extLst>
            </p:cNvPr>
            <p:cNvSpPr/>
            <p:nvPr/>
          </p:nvSpPr>
          <p:spPr>
            <a:xfrm rot="10800000">
              <a:off x="3925826" y="3051944"/>
              <a:ext cx="494947" cy="494947"/>
            </a:xfrm>
            <a:prstGeom prst="ellipse">
              <a:avLst/>
            </a:prstGeom>
            <a:solidFill>
              <a:schemeClr val="tx1">
                <a:alpha val="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3" name="Oval 42">
              <a:extLst>
                <a:ext uri="{FF2B5EF4-FFF2-40B4-BE49-F238E27FC236}">
                  <a16:creationId xmlns:a16="http://schemas.microsoft.com/office/drawing/2014/main" id="{7A96416C-CDBC-A9C9-8D56-810942491241}"/>
                </a:ext>
              </a:extLst>
            </p:cNvPr>
            <p:cNvSpPr/>
            <p:nvPr/>
          </p:nvSpPr>
          <p:spPr>
            <a:xfrm rot="10800000">
              <a:off x="4079189" y="3205307"/>
              <a:ext cx="188221" cy="188221"/>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44" name="Group 43">
              <a:extLst>
                <a:ext uri="{FF2B5EF4-FFF2-40B4-BE49-F238E27FC236}">
                  <a16:creationId xmlns:a16="http://schemas.microsoft.com/office/drawing/2014/main" id="{1E552F4C-9C6A-9223-E976-CCE69729F660}"/>
                </a:ext>
              </a:extLst>
            </p:cNvPr>
            <p:cNvGrpSpPr/>
            <p:nvPr/>
          </p:nvGrpSpPr>
          <p:grpSpPr>
            <a:xfrm rot="10800000">
              <a:off x="3041943" y="2981247"/>
              <a:ext cx="172697" cy="172697"/>
              <a:chOff x="2822636" y="3816290"/>
              <a:chExt cx="208964" cy="208964"/>
            </a:xfrm>
          </p:grpSpPr>
          <p:sp>
            <p:nvSpPr>
              <p:cNvPr id="45" name="Oval 44">
                <a:extLst>
                  <a:ext uri="{FF2B5EF4-FFF2-40B4-BE49-F238E27FC236}">
                    <a16:creationId xmlns:a16="http://schemas.microsoft.com/office/drawing/2014/main" id="{C234FBE4-5B33-ABF4-355E-805F7F823E62}"/>
                  </a:ext>
                </a:extLst>
              </p:cNvPr>
              <p:cNvSpPr/>
              <p:nvPr/>
            </p:nvSpPr>
            <p:spPr>
              <a:xfrm>
                <a:off x="2822636" y="3816290"/>
                <a:ext cx="208964" cy="208964"/>
              </a:xfrm>
              <a:prstGeom prst="ellipse">
                <a:avLst/>
              </a:prstGeom>
              <a:solidFill>
                <a:schemeClr val="tx1">
                  <a:alpha val="1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3" name="Oval 52">
                <a:extLst>
                  <a:ext uri="{FF2B5EF4-FFF2-40B4-BE49-F238E27FC236}">
                    <a16:creationId xmlns:a16="http://schemas.microsoft.com/office/drawing/2014/main" id="{F2DD9AC2-DE5A-128F-D2D5-419572A75881}"/>
                  </a:ext>
                </a:extLst>
              </p:cNvPr>
              <p:cNvSpPr/>
              <p:nvPr/>
            </p:nvSpPr>
            <p:spPr>
              <a:xfrm>
                <a:off x="2868907" y="3863911"/>
                <a:ext cx="113722" cy="1137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grpSp>
        <p:nvGrpSpPr>
          <p:cNvPr id="12" name="Group 11">
            <a:extLst>
              <a:ext uri="{FF2B5EF4-FFF2-40B4-BE49-F238E27FC236}">
                <a16:creationId xmlns:a16="http://schemas.microsoft.com/office/drawing/2014/main" id="{853336FE-F86C-18C9-ADB4-B89A75297729}"/>
              </a:ext>
            </a:extLst>
          </p:cNvPr>
          <p:cNvGrpSpPr/>
          <p:nvPr/>
        </p:nvGrpSpPr>
        <p:grpSpPr>
          <a:xfrm>
            <a:off x="894482" y="4598958"/>
            <a:ext cx="3526291" cy="1050399"/>
            <a:chOff x="894482" y="4598958"/>
            <a:chExt cx="3526291" cy="1050399"/>
          </a:xfrm>
        </p:grpSpPr>
        <p:sp>
          <p:nvSpPr>
            <p:cNvPr id="25" name="Charge Rounded Rectangle 24">
              <a:extLst>
                <a:ext uri="{FF2B5EF4-FFF2-40B4-BE49-F238E27FC236}">
                  <a16:creationId xmlns:a16="http://schemas.microsoft.com/office/drawing/2014/main" id="{2575488E-FC20-92B4-32C4-D892C964B28B}"/>
                </a:ext>
              </a:extLst>
            </p:cNvPr>
            <p:cNvSpPr/>
            <p:nvPr/>
          </p:nvSpPr>
          <p:spPr>
            <a:xfrm>
              <a:off x="894482" y="4598958"/>
              <a:ext cx="2239324" cy="1050399"/>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rPr>
                <a:t>Durable and reliable for peace of mind</a:t>
              </a:r>
              <a:endParaRPr lang="en-US" sz="2000" dirty="0">
                <a:solidFill>
                  <a:schemeClr val="tx1"/>
                </a:solidFill>
                <a:cs typeface="Arial"/>
              </a:endParaRPr>
            </a:p>
          </p:txBody>
        </p:sp>
        <p:sp>
          <p:nvSpPr>
            <p:cNvPr id="54" name="Charge Freeform 10">
              <a:extLst>
                <a:ext uri="{FF2B5EF4-FFF2-40B4-BE49-F238E27FC236}">
                  <a16:creationId xmlns:a16="http://schemas.microsoft.com/office/drawing/2014/main" id="{75CA4330-C9EE-F38C-2D95-D11CDEC68DDB}"/>
                </a:ext>
              </a:extLst>
            </p:cNvPr>
            <p:cNvSpPr/>
            <p:nvPr/>
          </p:nvSpPr>
          <p:spPr>
            <a:xfrm rot="10800000" flipV="1">
              <a:off x="3098975" y="4920410"/>
              <a:ext cx="961093" cy="198558"/>
            </a:xfrm>
            <a:custGeom>
              <a:avLst/>
              <a:gdLst>
                <a:gd name="connsiteX0" fmla="*/ 2442575 w 2442575"/>
                <a:gd name="connsiteY0" fmla="*/ 162838 h 162838"/>
                <a:gd name="connsiteX1" fmla="*/ 1202499 w 2442575"/>
                <a:gd name="connsiteY1" fmla="*/ 162838 h 162838"/>
                <a:gd name="connsiteX2" fmla="*/ 1014608 w 2442575"/>
                <a:gd name="connsiteY2" fmla="*/ 0 h 162838"/>
                <a:gd name="connsiteX3" fmla="*/ 0 w 2442575"/>
                <a:gd name="connsiteY3" fmla="*/ 0 h 162838"/>
              </a:gdLst>
              <a:ahLst/>
              <a:cxnLst>
                <a:cxn ang="0">
                  <a:pos x="connsiteX0" y="connsiteY0"/>
                </a:cxn>
                <a:cxn ang="0">
                  <a:pos x="connsiteX1" y="connsiteY1"/>
                </a:cxn>
                <a:cxn ang="0">
                  <a:pos x="connsiteX2" y="connsiteY2"/>
                </a:cxn>
                <a:cxn ang="0">
                  <a:pos x="connsiteX3" y="connsiteY3"/>
                </a:cxn>
              </a:cxnLst>
              <a:rect l="l" t="t" r="r" b="b"/>
              <a:pathLst>
                <a:path w="2442575" h="162838">
                  <a:moveTo>
                    <a:pt x="2442575" y="162838"/>
                  </a:moveTo>
                  <a:lnTo>
                    <a:pt x="1202499" y="162838"/>
                  </a:lnTo>
                  <a:lnTo>
                    <a:pt x="1014608" y="0"/>
                  </a:lnTo>
                  <a:lnTo>
                    <a:pt x="0" y="0"/>
                  </a:ln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5" name="Charge Oval 54">
              <a:extLst>
                <a:ext uri="{FF2B5EF4-FFF2-40B4-BE49-F238E27FC236}">
                  <a16:creationId xmlns:a16="http://schemas.microsoft.com/office/drawing/2014/main" id="{670BFD3B-C549-28B6-9A52-10232CE57F25}"/>
                </a:ext>
              </a:extLst>
            </p:cNvPr>
            <p:cNvSpPr/>
            <p:nvPr/>
          </p:nvSpPr>
          <p:spPr>
            <a:xfrm rot="10800000" flipV="1">
              <a:off x="3925826" y="4723970"/>
              <a:ext cx="494947" cy="494947"/>
            </a:xfrm>
            <a:prstGeom prst="ellipse">
              <a:avLst/>
            </a:prstGeom>
            <a:solidFill>
              <a:schemeClr val="tx1">
                <a:alpha val="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6" name="Charge Oval 55">
              <a:extLst>
                <a:ext uri="{FF2B5EF4-FFF2-40B4-BE49-F238E27FC236}">
                  <a16:creationId xmlns:a16="http://schemas.microsoft.com/office/drawing/2014/main" id="{4A3CA8F4-A01A-8B61-DEB1-EDB53D6F824A}"/>
                </a:ext>
              </a:extLst>
            </p:cNvPr>
            <p:cNvSpPr/>
            <p:nvPr/>
          </p:nvSpPr>
          <p:spPr>
            <a:xfrm rot="10800000" flipV="1">
              <a:off x="4079189" y="4873605"/>
              <a:ext cx="188221" cy="188221"/>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57" name="charge Group 56">
              <a:extLst>
                <a:ext uri="{FF2B5EF4-FFF2-40B4-BE49-F238E27FC236}">
                  <a16:creationId xmlns:a16="http://schemas.microsoft.com/office/drawing/2014/main" id="{6B92FE58-E531-5A51-A72C-8129165500A9}"/>
                </a:ext>
              </a:extLst>
            </p:cNvPr>
            <p:cNvGrpSpPr/>
            <p:nvPr/>
          </p:nvGrpSpPr>
          <p:grpSpPr>
            <a:xfrm rot="10800000" flipV="1">
              <a:off x="2988323" y="5037809"/>
              <a:ext cx="172697" cy="172697"/>
              <a:chOff x="2822636" y="3816290"/>
              <a:chExt cx="208964" cy="208964"/>
            </a:xfrm>
          </p:grpSpPr>
          <p:sp>
            <p:nvSpPr>
              <p:cNvPr id="58" name="Oval 57">
                <a:extLst>
                  <a:ext uri="{FF2B5EF4-FFF2-40B4-BE49-F238E27FC236}">
                    <a16:creationId xmlns:a16="http://schemas.microsoft.com/office/drawing/2014/main" id="{BC18C7B8-D10D-CFF9-8D84-0DA12F9EC6F6}"/>
                  </a:ext>
                </a:extLst>
              </p:cNvPr>
              <p:cNvSpPr/>
              <p:nvPr/>
            </p:nvSpPr>
            <p:spPr>
              <a:xfrm>
                <a:off x="2822636" y="3816290"/>
                <a:ext cx="208964" cy="208964"/>
              </a:xfrm>
              <a:prstGeom prst="ellipse">
                <a:avLst/>
              </a:prstGeom>
              <a:solidFill>
                <a:schemeClr val="tx1">
                  <a:alpha val="1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9" name="Oval 58">
                <a:extLst>
                  <a:ext uri="{FF2B5EF4-FFF2-40B4-BE49-F238E27FC236}">
                    <a16:creationId xmlns:a16="http://schemas.microsoft.com/office/drawing/2014/main" id="{82134E9A-FF1D-0183-EF99-68A0538834DC}"/>
                  </a:ext>
                </a:extLst>
              </p:cNvPr>
              <p:cNvSpPr/>
              <p:nvPr/>
            </p:nvSpPr>
            <p:spPr>
              <a:xfrm>
                <a:off x="2868907" y="3863911"/>
                <a:ext cx="113722" cy="1137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grpSp>
        <p:nvGrpSpPr>
          <p:cNvPr id="14" name="Group 13">
            <a:extLst>
              <a:ext uri="{FF2B5EF4-FFF2-40B4-BE49-F238E27FC236}">
                <a16:creationId xmlns:a16="http://schemas.microsoft.com/office/drawing/2014/main" id="{8A283C1F-7F0D-4D82-FDE8-37D6030563C1}"/>
              </a:ext>
            </a:extLst>
          </p:cNvPr>
          <p:cNvGrpSpPr/>
          <p:nvPr/>
        </p:nvGrpSpPr>
        <p:grpSpPr>
          <a:xfrm>
            <a:off x="7497582" y="2376247"/>
            <a:ext cx="3803244" cy="1382697"/>
            <a:chOff x="7605073" y="2376877"/>
            <a:chExt cx="3803244" cy="1382697"/>
          </a:xfrm>
        </p:grpSpPr>
        <p:sp>
          <p:nvSpPr>
            <p:cNvPr id="39" name="SDS Rounded Rectangle 38">
              <a:extLst>
                <a:ext uri="{FF2B5EF4-FFF2-40B4-BE49-F238E27FC236}">
                  <a16:creationId xmlns:a16="http://schemas.microsoft.com/office/drawing/2014/main" id="{ABDE9410-8F78-363E-C772-79A8F65DEF7E}"/>
                </a:ext>
              </a:extLst>
            </p:cNvPr>
            <p:cNvSpPr/>
            <p:nvPr/>
          </p:nvSpPr>
          <p:spPr>
            <a:xfrm>
              <a:off x="8913164" y="2376877"/>
              <a:ext cx="2495153" cy="1382697"/>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rPr>
                <a:t>Compatible with phones, tablets, etc. for enhanced connectivity</a:t>
              </a:r>
            </a:p>
          </p:txBody>
        </p:sp>
        <p:sp>
          <p:nvSpPr>
            <p:cNvPr id="66" name="SDS Freeform 10">
              <a:extLst>
                <a:ext uri="{FF2B5EF4-FFF2-40B4-BE49-F238E27FC236}">
                  <a16:creationId xmlns:a16="http://schemas.microsoft.com/office/drawing/2014/main" id="{B424AD02-C9C8-CA91-41AA-EE3B757F3454}"/>
                </a:ext>
              </a:extLst>
            </p:cNvPr>
            <p:cNvSpPr/>
            <p:nvPr/>
          </p:nvSpPr>
          <p:spPr>
            <a:xfrm rot="10800000" flipH="1">
              <a:off x="7939444" y="3088269"/>
              <a:ext cx="914400" cy="190476"/>
            </a:xfrm>
            <a:custGeom>
              <a:avLst/>
              <a:gdLst>
                <a:gd name="connsiteX0" fmla="*/ 2442575 w 2442575"/>
                <a:gd name="connsiteY0" fmla="*/ 162838 h 162838"/>
                <a:gd name="connsiteX1" fmla="*/ 1202499 w 2442575"/>
                <a:gd name="connsiteY1" fmla="*/ 162838 h 162838"/>
                <a:gd name="connsiteX2" fmla="*/ 1014608 w 2442575"/>
                <a:gd name="connsiteY2" fmla="*/ 0 h 162838"/>
                <a:gd name="connsiteX3" fmla="*/ 0 w 2442575"/>
                <a:gd name="connsiteY3" fmla="*/ 0 h 162838"/>
              </a:gdLst>
              <a:ahLst/>
              <a:cxnLst>
                <a:cxn ang="0">
                  <a:pos x="connsiteX0" y="connsiteY0"/>
                </a:cxn>
                <a:cxn ang="0">
                  <a:pos x="connsiteX1" y="connsiteY1"/>
                </a:cxn>
                <a:cxn ang="0">
                  <a:pos x="connsiteX2" y="connsiteY2"/>
                </a:cxn>
                <a:cxn ang="0">
                  <a:pos x="connsiteX3" y="connsiteY3"/>
                </a:cxn>
              </a:cxnLst>
              <a:rect l="l" t="t" r="r" b="b"/>
              <a:pathLst>
                <a:path w="2442575" h="162838">
                  <a:moveTo>
                    <a:pt x="2442575" y="162838"/>
                  </a:moveTo>
                  <a:lnTo>
                    <a:pt x="1202499" y="162838"/>
                  </a:lnTo>
                  <a:lnTo>
                    <a:pt x="1014608" y="0"/>
                  </a:lnTo>
                  <a:lnTo>
                    <a:pt x="0" y="0"/>
                  </a:ln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7" name="SDS Oval 66">
              <a:extLst>
                <a:ext uri="{FF2B5EF4-FFF2-40B4-BE49-F238E27FC236}">
                  <a16:creationId xmlns:a16="http://schemas.microsoft.com/office/drawing/2014/main" id="{FE8F2DA3-D858-E489-A54A-EAF587CBE680}"/>
                </a:ext>
              </a:extLst>
            </p:cNvPr>
            <p:cNvSpPr/>
            <p:nvPr/>
          </p:nvSpPr>
          <p:spPr>
            <a:xfrm rot="10800000" flipH="1">
              <a:off x="7605073" y="3051945"/>
              <a:ext cx="494947" cy="494947"/>
            </a:xfrm>
            <a:prstGeom prst="ellipse">
              <a:avLst/>
            </a:prstGeom>
            <a:solidFill>
              <a:schemeClr val="tx1">
                <a:alpha val="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8" name="SDS Oval 67">
              <a:extLst>
                <a:ext uri="{FF2B5EF4-FFF2-40B4-BE49-F238E27FC236}">
                  <a16:creationId xmlns:a16="http://schemas.microsoft.com/office/drawing/2014/main" id="{2DF7DEC3-DA01-A76F-CB5A-691EEE627D13}"/>
                </a:ext>
              </a:extLst>
            </p:cNvPr>
            <p:cNvSpPr/>
            <p:nvPr/>
          </p:nvSpPr>
          <p:spPr>
            <a:xfrm rot="10800000" flipH="1">
              <a:off x="7758436" y="3205308"/>
              <a:ext cx="188221" cy="188221"/>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69" name="SDS Group 68">
              <a:extLst>
                <a:ext uri="{FF2B5EF4-FFF2-40B4-BE49-F238E27FC236}">
                  <a16:creationId xmlns:a16="http://schemas.microsoft.com/office/drawing/2014/main" id="{BF911A3D-575E-345C-2C10-298FB6005ACA}"/>
                </a:ext>
              </a:extLst>
            </p:cNvPr>
            <p:cNvGrpSpPr/>
            <p:nvPr/>
          </p:nvGrpSpPr>
          <p:grpSpPr>
            <a:xfrm rot="10800000" flipH="1">
              <a:off x="8827932" y="2981248"/>
              <a:ext cx="172697" cy="172697"/>
              <a:chOff x="2822636" y="3816290"/>
              <a:chExt cx="208964" cy="208964"/>
            </a:xfrm>
          </p:grpSpPr>
          <p:sp>
            <p:nvSpPr>
              <p:cNvPr id="70" name="Oval 69">
                <a:extLst>
                  <a:ext uri="{FF2B5EF4-FFF2-40B4-BE49-F238E27FC236}">
                    <a16:creationId xmlns:a16="http://schemas.microsoft.com/office/drawing/2014/main" id="{0407C128-E73D-358F-C6D2-C302103EA2C3}"/>
                  </a:ext>
                </a:extLst>
              </p:cNvPr>
              <p:cNvSpPr/>
              <p:nvPr/>
            </p:nvSpPr>
            <p:spPr>
              <a:xfrm>
                <a:off x="2822636" y="3816290"/>
                <a:ext cx="208964" cy="208964"/>
              </a:xfrm>
              <a:prstGeom prst="ellipse">
                <a:avLst/>
              </a:prstGeom>
              <a:solidFill>
                <a:schemeClr val="tx1">
                  <a:alpha val="1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1" name="Oval 70">
                <a:extLst>
                  <a:ext uri="{FF2B5EF4-FFF2-40B4-BE49-F238E27FC236}">
                    <a16:creationId xmlns:a16="http://schemas.microsoft.com/office/drawing/2014/main" id="{25351EB7-ED04-11AE-AD0F-DD055BCC2C56}"/>
                  </a:ext>
                </a:extLst>
              </p:cNvPr>
              <p:cNvSpPr/>
              <p:nvPr/>
            </p:nvSpPr>
            <p:spPr>
              <a:xfrm>
                <a:off x="2868907" y="3863911"/>
                <a:ext cx="113722" cy="1137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grpSp>
        <p:nvGrpSpPr>
          <p:cNvPr id="15" name="Group 14">
            <a:extLst>
              <a:ext uri="{FF2B5EF4-FFF2-40B4-BE49-F238E27FC236}">
                <a16:creationId xmlns:a16="http://schemas.microsoft.com/office/drawing/2014/main" id="{B342643F-68B9-8576-A66F-9B25464CCC1A}"/>
              </a:ext>
            </a:extLst>
          </p:cNvPr>
          <p:cNvGrpSpPr/>
          <p:nvPr/>
        </p:nvGrpSpPr>
        <p:grpSpPr>
          <a:xfrm>
            <a:off x="7497582" y="4598958"/>
            <a:ext cx="3751136" cy="1050399"/>
            <a:chOff x="7605073" y="4598958"/>
            <a:chExt cx="3751136" cy="1050399"/>
          </a:xfrm>
        </p:grpSpPr>
        <p:sp>
          <p:nvSpPr>
            <p:cNvPr id="40" name="Features Rounded Rectangle 39">
              <a:extLst>
                <a:ext uri="{FF2B5EF4-FFF2-40B4-BE49-F238E27FC236}">
                  <a16:creationId xmlns:a16="http://schemas.microsoft.com/office/drawing/2014/main" id="{07487BDF-5237-EBE0-66D0-C5235E175ECD}"/>
                </a:ext>
              </a:extLst>
            </p:cNvPr>
            <p:cNvSpPr/>
            <p:nvPr/>
          </p:nvSpPr>
          <p:spPr>
            <a:xfrm>
              <a:off x="8861057" y="4598958"/>
              <a:ext cx="2495152" cy="1050399"/>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rPr>
                <a:t>Styles and colors to personalize your look</a:t>
              </a:r>
              <a:endParaRPr kumimoji="0" lang="en-US" sz="2000" i="0" u="none" strike="noStrike" kern="1200" cap="none" spc="0" normalizeH="0" baseline="0" noProof="0" dirty="0">
                <a:ln>
                  <a:noFill/>
                </a:ln>
                <a:solidFill>
                  <a:schemeClr val="tx1"/>
                </a:solidFill>
                <a:effectLst/>
                <a:uLnTx/>
                <a:uFillTx/>
                <a:latin typeface="Arial" panose="020B0604020202020204"/>
              </a:endParaRPr>
            </a:p>
          </p:txBody>
        </p:sp>
        <p:sp>
          <p:nvSpPr>
            <p:cNvPr id="72" name="Features Freeform 10">
              <a:extLst>
                <a:ext uri="{FF2B5EF4-FFF2-40B4-BE49-F238E27FC236}">
                  <a16:creationId xmlns:a16="http://schemas.microsoft.com/office/drawing/2014/main" id="{C8C98B23-394F-42F7-0BD3-302D73B51EB9}"/>
                </a:ext>
              </a:extLst>
            </p:cNvPr>
            <p:cNvSpPr/>
            <p:nvPr/>
          </p:nvSpPr>
          <p:spPr>
            <a:xfrm rot="10800000" flipH="1" flipV="1">
              <a:off x="7946657" y="5014842"/>
              <a:ext cx="914400" cy="104126"/>
            </a:xfrm>
            <a:custGeom>
              <a:avLst/>
              <a:gdLst>
                <a:gd name="connsiteX0" fmla="*/ 2442575 w 2442575"/>
                <a:gd name="connsiteY0" fmla="*/ 162838 h 162838"/>
                <a:gd name="connsiteX1" fmla="*/ 1202499 w 2442575"/>
                <a:gd name="connsiteY1" fmla="*/ 162838 h 162838"/>
                <a:gd name="connsiteX2" fmla="*/ 1014608 w 2442575"/>
                <a:gd name="connsiteY2" fmla="*/ 0 h 162838"/>
                <a:gd name="connsiteX3" fmla="*/ 0 w 2442575"/>
                <a:gd name="connsiteY3" fmla="*/ 0 h 162838"/>
              </a:gdLst>
              <a:ahLst/>
              <a:cxnLst>
                <a:cxn ang="0">
                  <a:pos x="connsiteX0" y="connsiteY0"/>
                </a:cxn>
                <a:cxn ang="0">
                  <a:pos x="connsiteX1" y="connsiteY1"/>
                </a:cxn>
                <a:cxn ang="0">
                  <a:pos x="connsiteX2" y="connsiteY2"/>
                </a:cxn>
                <a:cxn ang="0">
                  <a:pos x="connsiteX3" y="connsiteY3"/>
                </a:cxn>
              </a:cxnLst>
              <a:rect l="l" t="t" r="r" b="b"/>
              <a:pathLst>
                <a:path w="2442575" h="162838">
                  <a:moveTo>
                    <a:pt x="2442575" y="162838"/>
                  </a:moveTo>
                  <a:lnTo>
                    <a:pt x="1202499" y="162838"/>
                  </a:lnTo>
                  <a:lnTo>
                    <a:pt x="1014608" y="0"/>
                  </a:lnTo>
                  <a:lnTo>
                    <a:pt x="0" y="0"/>
                  </a:ln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3" name="Features Oval 72">
              <a:extLst>
                <a:ext uri="{FF2B5EF4-FFF2-40B4-BE49-F238E27FC236}">
                  <a16:creationId xmlns:a16="http://schemas.microsoft.com/office/drawing/2014/main" id="{6A5F61D8-0248-052A-20ED-9F30BB92BD5C}"/>
                </a:ext>
              </a:extLst>
            </p:cNvPr>
            <p:cNvSpPr/>
            <p:nvPr/>
          </p:nvSpPr>
          <p:spPr>
            <a:xfrm rot="10800000" flipH="1" flipV="1">
              <a:off x="7605073" y="4769007"/>
              <a:ext cx="494947" cy="494947"/>
            </a:xfrm>
            <a:prstGeom prst="ellipse">
              <a:avLst/>
            </a:prstGeom>
            <a:solidFill>
              <a:schemeClr val="tx1">
                <a:alpha val="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4" name="Features Oval 73">
              <a:extLst>
                <a:ext uri="{FF2B5EF4-FFF2-40B4-BE49-F238E27FC236}">
                  <a16:creationId xmlns:a16="http://schemas.microsoft.com/office/drawing/2014/main" id="{88D628E8-44A5-F200-6B16-C50A28C33CBC}"/>
                </a:ext>
              </a:extLst>
            </p:cNvPr>
            <p:cNvSpPr/>
            <p:nvPr/>
          </p:nvSpPr>
          <p:spPr>
            <a:xfrm rot="10800000" flipH="1" flipV="1">
              <a:off x="7758436" y="4918642"/>
              <a:ext cx="188221" cy="188221"/>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75" name="Group 74">
              <a:extLst>
                <a:ext uri="{FF2B5EF4-FFF2-40B4-BE49-F238E27FC236}">
                  <a16:creationId xmlns:a16="http://schemas.microsoft.com/office/drawing/2014/main" id="{050A71E9-F23A-72EA-520D-286C9F6B8796}"/>
                </a:ext>
              </a:extLst>
            </p:cNvPr>
            <p:cNvGrpSpPr/>
            <p:nvPr/>
          </p:nvGrpSpPr>
          <p:grpSpPr>
            <a:xfrm rot="10800000" flipH="1" flipV="1">
              <a:off x="8801917" y="5037808"/>
              <a:ext cx="172697" cy="172697"/>
              <a:chOff x="2822636" y="3816290"/>
              <a:chExt cx="208964" cy="208964"/>
            </a:xfrm>
          </p:grpSpPr>
          <p:sp>
            <p:nvSpPr>
              <p:cNvPr id="76" name="Oval 75">
                <a:extLst>
                  <a:ext uri="{FF2B5EF4-FFF2-40B4-BE49-F238E27FC236}">
                    <a16:creationId xmlns:a16="http://schemas.microsoft.com/office/drawing/2014/main" id="{67020B0E-B8DD-35F6-B080-1B74DD85218F}"/>
                  </a:ext>
                </a:extLst>
              </p:cNvPr>
              <p:cNvSpPr/>
              <p:nvPr/>
            </p:nvSpPr>
            <p:spPr>
              <a:xfrm>
                <a:off x="2822636" y="3816290"/>
                <a:ext cx="208964" cy="208964"/>
              </a:xfrm>
              <a:prstGeom prst="ellipse">
                <a:avLst/>
              </a:prstGeom>
              <a:solidFill>
                <a:schemeClr val="tx1">
                  <a:alpha val="1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7" name="Oval 76">
                <a:extLst>
                  <a:ext uri="{FF2B5EF4-FFF2-40B4-BE49-F238E27FC236}">
                    <a16:creationId xmlns:a16="http://schemas.microsoft.com/office/drawing/2014/main" id="{96761B26-7D32-EDB0-E822-2283A2CE25C0}"/>
                  </a:ext>
                </a:extLst>
              </p:cNvPr>
              <p:cNvSpPr/>
              <p:nvPr/>
            </p:nvSpPr>
            <p:spPr>
              <a:xfrm>
                <a:off x="2868907" y="3863911"/>
                <a:ext cx="113722" cy="1137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pic>
        <p:nvPicPr>
          <p:cNvPr id="4" name="Picture 3" descr="A close-up of a hearing aid&#10;&#10;Description automatically generated">
            <a:extLst>
              <a:ext uri="{FF2B5EF4-FFF2-40B4-BE49-F238E27FC236}">
                <a16:creationId xmlns:a16="http://schemas.microsoft.com/office/drawing/2014/main" id="{EC9582A2-4CE4-7D12-B156-531FB7E503FC}"/>
              </a:ext>
            </a:extLst>
          </p:cNvPr>
          <p:cNvPicPr>
            <a:picLocks noChangeAspect="1"/>
          </p:cNvPicPr>
          <p:nvPr/>
        </p:nvPicPr>
        <p:blipFill>
          <a:blip r:embed="rId3">
            <a:extLst>
              <a:ext uri="{28A0092B-C50C-407E-A947-70E740481C1C}">
                <a14:useLocalDpi xmlns:a14="http://schemas.microsoft.com/office/drawing/2010/main" val="0"/>
              </a:ext>
            </a:extLst>
          </a:blip>
          <a:srcRect l="31020" t="10430" r="19596"/>
          <a:stretch/>
        </p:blipFill>
        <p:spPr>
          <a:xfrm>
            <a:off x="4792177" y="1749674"/>
            <a:ext cx="1703890" cy="3090403"/>
          </a:xfrm>
          <a:prstGeom prst="rect">
            <a:avLst/>
          </a:prstGeom>
        </p:spPr>
      </p:pic>
      <p:pic>
        <p:nvPicPr>
          <p:cNvPr id="9" name="Picture 8" descr="A close up of a hearing aid&#10;&#10;Description automatically generated">
            <a:extLst>
              <a:ext uri="{FF2B5EF4-FFF2-40B4-BE49-F238E27FC236}">
                <a16:creationId xmlns:a16="http://schemas.microsoft.com/office/drawing/2014/main" id="{4C1A6D2D-44CC-DEF1-120C-D3CFC37F5F61}"/>
              </a:ext>
            </a:extLst>
          </p:cNvPr>
          <p:cNvPicPr>
            <a:picLocks noChangeAspect="1"/>
          </p:cNvPicPr>
          <p:nvPr/>
        </p:nvPicPr>
        <p:blipFill>
          <a:blip r:embed="rId4">
            <a:extLst>
              <a:ext uri="{28A0092B-C50C-407E-A947-70E740481C1C}">
                <a14:useLocalDpi xmlns:a14="http://schemas.microsoft.com/office/drawing/2010/main" val="0"/>
              </a:ext>
            </a:extLst>
          </a:blip>
          <a:srcRect l="30907" t="8450" r="5477"/>
          <a:stretch/>
        </p:blipFill>
        <p:spPr>
          <a:xfrm>
            <a:off x="6036551" y="2207942"/>
            <a:ext cx="1748772" cy="2516640"/>
          </a:xfrm>
          <a:prstGeom prst="rect">
            <a:avLst/>
          </a:prstGeom>
        </p:spPr>
      </p:pic>
      <p:pic>
        <p:nvPicPr>
          <p:cNvPr id="19" name="Picture 18">
            <a:extLst>
              <a:ext uri="{FF2B5EF4-FFF2-40B4-BE49-F238E27FC236}">
                <a16:creationId xmlns:a16="http://schemas.microsoft.com/office/drawing/2014/main" id="{FCFAEA47-83AB-FAE1-9109-520C57AD18D4}"/>
              </a:ext>
            </a:extLst>
          </p:cNvPr>
          <p:cNvPicPr>
            <a:picLocks noChangeAspect="1"/>
          </p:cNvPicPr>
          <p:nvPr/>
        </p:nvPicPr>
        <p:blipFill>
          <a:blip r:embed="rId5">
            <a:extLst>
              <a:ext uri="{28A0092B-C50C-407E-A947-70E740481C1C}">
                <a14:useLocalDpi xmlns:a14="http://schemas.microsoft.com/office/drawing/2010/main" val="0"/>
              </a:ext>
            </a:extLst>
          </a:blip>
          <a:srcRect l="33634" t="27968" r="22662" b="6108"/>
          <a:stretch/>
        </p:blipFill>
        <p:spPr>
          <a:xfrm>
            <a:off x="5362463" y="3711344"/>
            <a:ext cx="1421345" cy="2143960"/>
          </a:xfrm>
          <a:prstGeom prst="rect">
            <a:avLst/>
          </a:prstGeom>
        </p:spPr>
      </p:pic>
      <p:pic>
        <p:nvPicPr>
          <p:cNvPr id="11" name="Picture 10" descr="A close up of a hearing aid&#10;&#10;Description automatically generated">
            <a:extLst>
              <a:ext uri="{FF2B5EF4-FFF2-40B4-BE49-F238E27FC236}">
                <a16:creationId xmlns:a16="http://schemas.microsoft.com/office/drawing/2014/main" id="{9E4A6F85-5ACE-1337-FBA2-F8BAFF06B5F2}"/>
              </a:ext>
            </a:extLst>
          </p:cNvPr>
          <p:cNvPicPr>
            <a:picLocks noChangeAspect="1"/>
          </p:cNvPicPr>
          <p:nvPr/>
        </p:nvPicPr>
        <p:blipFill>
          <a:blip r:embed="rId6">
            <a:extLst>
              <a:ext uri="{28A0092B-C50C-407E-A947-70E740481C1C}">
                <a14:useLocalDpi xmlns:a14="http://schemas.microsoft.com/office/drawing/2010/main" val="0"/>
              </a:ext>
            </a:extLst>
          </a:blip>
          <a:srcRect l="28988" t="40054" r="33169" b="10018"/>
          <a:stretch/>
        </p:blipFill>
        <p:spPr>
          <a:xfrm>
            <a:off x="6242814" y="4286990"/>
            <a:ext cx="1340300" cy="1768320"/>
          </a:xfrm>
          <a:prstGeom prst="rect">
            <a:avLst/>
          </a:prstGeom>
        </p:spPr>
      </p:pic>
      <p:pic>
        <p:nvPicPr>
          <p:cNvPr id="3" name="Picture 2" descr="A computer mouse with a cord">
            <a:extLst>
              <a:ext uri="{FF2B5EF4-FFF2-40B4-BE49-F238E27FC236}">
                <a16:creationId xmlns:a16="http://schemas.microsoft.com/office/drawing/2014/main" id="{01AC1CC7-BFDD-FA12-C425-F6A11D3C73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9522" y="3885645"/>
            <a:ext cx="2931934" cy="2457834"/>
          </a:xfrm>
          <a:prstGeom prst="rect">
            <a:avLst/>
          </a:prstGeom>
        </p:spPr>
      </p:pic>
    </p:spTree>
    <p:extLst>
      <p:ext uri="{BB962C8B-B14F-4D97-AF65-F5344CB8AC3E}">
        <p14:creationId xmlns:p14="http://schemas.microsoft.com/office/powerpoint/2010/main" val="1381833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honak">
  <a:themeElements>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raClrScheme>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Light">
      <a:srgbClr val="FFFFFF"/>
    </a:custClr>
    <a:custClr name="PH Green">
      <a:srgbClr val="88BC07"/>
    </a:custClr>
    <a:custClr name="PH accent">
      <a:srgbClr val="CFFB5E"/>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PH Petrol 06">
      <a:srgbClr val="004466"/>
    </a:custClr>
    <a:custClr name="Add 01">
      <a:srgbClr val="9D7CD0"/>
    </a:custClr>
    <a:custClr name="Add 02">
      <a:srgbClr val="32A48F"/>
    </a:custClr>
    <a:custClr name="Add 03">
      <a:srgbClr val="F4AF02"/>
    </a:custClr>
    <a:custClr name="Highlight">
      <a:srgbClr val="E1E1DE"/>
    </a:custClr>
    <a:custClr name="Weiss">
      <a:srgbClr val="FFFFFF"/>
    </a:custClr>
    <a:custClr name="Weiss">
      <a:srgbClr val="FFFFFF"/>
    </a:custClr>
    <a:custClr name="Weiss">
      <a:srgbClr val="FFFFFF"/>
    </a:custClr>
    <a:custClr name="Weiss">
      <a:srgbClr val="FFFFFF"/>
    </a:custClr>
    <a:custClr name="Weiss">
      <a:srgbClr val="FFFFFF"/>
    </a:custClr>
    <a:custClr name="PH Petrol 01">
      <a:srgbClr val="CCE9F8"/>
    </a:custClr>
    <a:custClr name="PH Petrol 02">
      <a:srgbClr val="79C2E7"/>
    </a:custClr>
    <a:custClr name="PH Petrol 03">
      <a:srgbClr val="4BA7D4"/>
    </a:custClr>
    <a:custClr name="PH Petrol 04">
      <a:srgbClr val="2788B8"/>
    </a:custClr>
    <a:custClr name="PH Petrol 05">
      <a:srgbClr val="166A94"/>
    </a:custClr>
    <a:custClr name="PH Petrol 06">
      <a:srgbClr val="004466"/>
    </a:custClr>
    <a:custClr name="PH Petrol 07">
      <a:srgbClr val="013B58"/>
    </a:custClr>
    <a:custClr name="PH Petrol 08">
      <a:srgbClr val="00334D"/>
    </a:custClr>
    <a:custClr name="PH Petrol 09">
      <a:srgbClr val="022435"/>
    </a:custClr>
    <a:custClr name="Error">
      <a:srgbClr val="AE170F"/>
    </a:custClr>
  </a:custClrLst>
  <a:extLst>
    <a:ext uri="{05A4C25C-085E-4340-85A3-A5531E510DB2}">
      <thm15:themeFamily xmlns:thm15="http://schemas.microsoft.com/office/thememl/2012/main" name="Presentation2" id="{68CEF176-B807-4C3C-A92D-2413580B26D1}" vid="{9F334C48-228B-4C3C-85C6-BD6CF7E7149B}"/>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C79E6A68FCC8489674985F988FFD5E" ma:contentTypeVersion="8" ma:contentTypeDescription="Create a new document." ma:contentTypeScope="" ma:versionID="3e1e9c5a32cf27ae728a0321056b2301">
  <xsd:schema xmlns:xsd="http://www.w3.org/2001/XMLSchema" xmlns:xs="http://www.w3.org/2001/XMLSchema" xmlns:p="http://schemas.microsoft.com/office/2006/metadata/properties" xmlns:ns2="53c7f079-c1c3-4d11-b8b3-760d42999b9a" targetNamespace="http://schemas.microsoft.com/office/2006/metadata/properties" ma:root="true" ma:fieldsID="ef603e26ddb7bf91f4c1f7afb6aded5e" ns2:_="">
    <xsd:import namespace="53c7f079-c1c3-4d11-b8b3-760d42999b9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f079-c1c3-4d11-b8b3-760d42999b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463F12-4BCC-49CD-834B-550525BEC6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c7f079-c1c3-4d11-b8b3-760d42999b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7B3371-6637-4D6B-978C-D1664AABDFD0}">
  <ds:schemaRefs>
    <ds:schemaRef ds:uri="http://purl.org/dc/elements/1.1/"/>
    <ds:schemaRef ds:uri="53c7f079-c1c3-4d11-b8b3-760d42999b9a"/>
    <ds:schemaRef ds:uri="http://schemas.openxmlformats.org/package/2006/metadata/core-properties"/>
    <ds:schemaRef ds:uri="http://purl.org/dc/dcmitype/"/>
    <ds:schemaRef ds:uri="http://schemas.microsoft.com/office/2006/documentManagement/types"/>
    <ds:schemaRef ds:uri="http://purl.org/dc/terms/"/>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B337882-FFD3-412B-AD22-6F54801E56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PH_Template_PPTGeneralInfinio_EN_V1.00</Template>
  <TotalTime>0</TotalTime>
  <Words>2603</Words>
  <Application>Microsoft Office PowerPoint</Application>
  <PresentationFormat>Widescreen</PresentationFormat>
  <Paragraphs>242</Paragraphs>
  <Slides>19</Slides>
  <Notes>17</Notes>
  <HiddenSlides>0</HiddenSlides>
  <MMClips>1</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30" baseType="lpstr">
      <vt:lpstr>BlinkMacSystemFont</vt:lpstr>
      <vt:lpstr>DengXian</vt:lpstr>
      <vt:lpstr>ＭＳ Ｐゴシック</vt:lpstr>
      <vt:lpstr>Arial</vt:lpstr>
      <vt:lpstr>Calibri</vt:lpstr>
      <vt:lpstr>Cambria</vt:lpstr>
      <vt:lpstr>Roboto</vt:lpstr>
      <vt:lpstr>Segoe UI Symbol</vt:lpstr>
      <vt:lpstr>Wingdings</vt:lpstr>
      <vt:lpstr>Phonak</vt:lpstr>
      <vt:lpstr>think-cell Folie</vt:lpstr>
      <vt:lpstr>Complete the solution with Roger</vt:lpstr>
      <vt:lpstr>Welcome</vt:lpstr>
      <vt:lpstr>Agenda</vt:lpstr>
      <vt:lpstr>PowerPoint Presentation</vt:lpstr>
      <vt:lpstr>PowerPoint Presentation</vt:lpstr>
      <vt:lpstr>PowerPoint Presentation</vt:lpstr>
      <vt:lpstr>A family affair</vt:lpstr>
      <vt:lpstr>Conversations happen everywhere</vt:lpstr>
      <vt:lpstr>Hearing instruments are often the starting point</vt:lpstr>
      <vt:lpstr>User satisfaction is high</vt:lpstr>
      <vt:lpstr>What are situations where you’d like to do even better?</vt:lpstr>
      <vt:lpstr>Even hearing instruments can use some help</vt:lpstr>
      <vt:lpstr>What is Roger?</vt:lpstr>
      <vt:lpstr>Flexible options for mic mode activation</vt:lpstr>
      <vt:lpstr>PowerPoint Presentation</vt:lpstr>
      <vt:lpstr>PowerPoint Presentation</vt:lpstr>
      <vt:lpstr>Users prefer Roger systems</vt:lpstr>
      <vt:lpstr>Key takeaways:</vt:lpstr>
      <vt:lpstr>Listen to Roger &amp; schedule your solution consultation today  Thank you</vt:lpstr>
    </vt:vector>
  </TitlesOfParts>
  <Company>Sonova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Porter, Erika</dc:creator>
  <cp:lastModifiedBy>Zyck, Mallory</cp:lastModifiedBy>
  <cp:revision>2</cp:revision>
  <dcterms:created xsi:type="dcterms:W3CDTF">2024-11-15T20:38:49Z</dcterms:created>
  <dcterms:modified xsi:type="dcterms:W3CDTF">2025-05-15T17:01:14Z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bel">
    <vt:i4>0</vt:i4>
  </property>
  <property fmtid="{D5CDD505-2E9C-101B-9397-08002B2CF9AE}" pid="3" name="ContentTypeId">
    <vt:lpwstr>0x010100B0C79E6A68FCC8489674985F988FFD5E</vt:lpwstr>
  </property>
</Properties>
</file>